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6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7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8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9.xml" ContentType="application/vnd.openxmlformats-officedocument.theme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heme/theme10.xml" ContentType="application/vnd.openxmlformats-officedocument.theme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97" r:id="rId3"/>
    <p:sldMasterId id="2147483711" r:id="rId4"/>
    <p:sldMasterId id="2147483713" r:id="rId5"/>
    <p:sldMasterId id="2147483725" r:id="rId6"/>
    <p:sldMasterId id="2147483749" r:id="rId7"/>
    <p:sldMasterId id="2147483774" r:id="rId8"/>
    <p:sldMasterId id="2147483786" r:id="rId9"/>
    <p:sldMasterId id="2147483798" r:id="rId10"/>
    <p:sldMasterId id="2147483810" r:id="rId11"/>
  </p:sldMasterIdLst>
  <p:notesMasterIdLst>
    <p:notesMasterId r:id="rId47"/>
  </p:notesMasterIdLst>
  <p:sldIdLst>
    <p:sldId id="257" r:id="rId12"/>
    <p:sldId id="258" r:id="rId13"/>
    <p:sldId id="300" r:id="rId14"/>
    <p:sldId id="301" r:id="rId15"/>
    <p:sldId id="302" r:id="rId16"/>
    <p:sldId id="266" r:id="rId17"/>
    <p:sldId id="288" r:id="rId18"/>
    <p:sldId id="290" r:id="rId19"/>
    <p:sldId id="303" r:id="rId20"/>
    <p:sldId id="304" r:id="rId21"/>
    <p:sldId id="305" r:id="rId22"/>
    <p:sldId id="306" r:id="rId23"/>
    <p:sldId id="307" r:id="rId24"/>
    <p:sldId id="308" r:id="rId25"/>
    <p:sldId id="271" r:id="rId26"/>
    <p:sldId id="309" r:id="rId27"/>
    <p:sldId id="310" r:id="rId28"/>
    <p:sldId id="292" r:id="rId29"/>
    <p:sldId id="495" r:id="rId30"/>
    <p:sldId id="272" r:id="rId31"/>
    <p:sldId id="273" r:id="rId32"/>
    <p:sldId id="293" r:id="rId33"/>
    <p:sldId id="496" r:id="rId34"/>
    <p:sldId id="294" r:id="rId35"/>
    <p:sldId id="278" r:id="rId36"/>
    <p:sldId id="295" r:id="rId37"/>
    <p:sldId id="505" r:id="rId38"/>
    <p:sldId id="500" r:id="rId39"/>
    <p:sldId id="501" r:id="rId40"/>
    <p:sldId id="256" r:id="rId41"/>
    <p:sldId id="502" r:id="rId42"/>
    <p:sldId id="503" r:id="rId43"/>
    <p:sldId id="504" r:id="rId44"/>
    <p:sldId id="506" r:id="rId45"/>
    <p:sldId id="285" r:id="rId4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63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slide" Target="slides/slide2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slide" Target="slides/slide3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46" Type="http://schemas.openxmlformats.org/officeDocument/2006/relationships/slide" Target="slides/slide3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41" Type="http://schemas.openxmlformats.org/officeDocument/2006/relationships/slide" Target="slides/slide3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slide" Target="slides/slide29.xml"/><Relationship Id="rId45" Type="http://schemas.openxmlformats.org/officeDocument/2006/relationships/slide" Target="slides/slide34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49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4" Type="http://schemas.openxmlformats.org/officeDocument/2006/relationships/slide" Target="slides/slide33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slide" Target="slides/slide32.xml"/><Relationship Id="rId48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86A53-92A7-409F-A328-1BBA73FA6110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898AFA-A508-47A7-94F7-250F6BEEB6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9281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B2AA4F-B828-4D7C-AFD3-893933DAFC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63397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97F697-5284-4A62-9B07-370CE14EBE5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91238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97F697-5284-4A62-9B07-370CE14EBE5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36870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97F697-5284-4A62-9B07-370CE14EBE5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01558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sym typeface="+mn-ea"/>
              </a:rPr>
              <a:t>Thiết kế bởi: Hương Thảo - tranthao121006@gmail.com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97F697-5284-4A62-9B07-370CE14EBE5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15619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2A0F9D-3357-4A94-85C8-3B842B870D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2A0F9D-3357-4A94-85C8-3B842B870D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02AEFD-FEDB-4542-BE9E-D4DED9AFC90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80E0C2-0D4A-4881-ADBA-8A3F58F5279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>
                <a:sym typeface="+mn-ea"/>
              </a:rPr>
              <a:t>Bài giảng thiết kế bởi: Hương Thảo - tranthao121006@gmail.com</a:t>
            </a:r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2A0F9D-3357-4A94-85C8-3B842B870D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97F697-5284-4A62-9B07-370CE14EBE5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56B7D7-24F9-4490-B2DA-DD66701C2C2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97F697-5284-4A62-9B07-370CE14EBE5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84916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97F697-5284-4A62-9B07-370CE14EBE5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0439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97F697-5284-4A62-9B07-370CE14EBE5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26442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738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18133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D461D-A9AE-4EC2-861F-590C9694E739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F908-F780-422B-AFEF-23C0ED1920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63617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D461D-A9AE-4EC2-861F-590C9694E739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F908-F780-422B-AFEF-23C0ED1920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086700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D461D-A9AE-4EC2-861F-590C9694E739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F908-F780-422B-AFEF-23C0ED1920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04239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D461D-A9AE-4EC2-861F-590C9694E739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F908-F780-422B-AFEF-23C0ED1920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58948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BD6654-EABA-4D43-B242-1901503660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6AD251-B91D-4887-8919-58CDC7BBFA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92773A-1A3F-4A5F-AA2A-06D1B12C37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57942E-0216-4E73-9469-BD06EE69E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EFCEDD-E322-4528-809E-927AD9DB1F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307392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2F2D6B-7123-4B3B-AC32-685E8AE379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47A6A9-6606-44AC-9DE6-29A785F6E9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97D520-3BDB-4985-8A7E-F62B683DE0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CD17E4-2AD3-4063-A782-2D1CDBE5B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FAA97F-3BD0-4BF7-BA52-88C12A6A3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84659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DBE58-6367-480F-B114-9D9453EB5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2341E4-13FD-4E4D-BCDC-172FF36073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AAA12C-0861-47A8-9D17-937BBE338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89F8EC-A0B2-4839-A69F-66DFA17C9F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8BAD9D-D699-40B7-8265-B46F1B5E9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49207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25498-E59B-4365-B039-B64EB5D3CF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F6F49C-58BF-4D7B-9C84-63D06B7772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B23686-2A0F-4EDE-AEDB-C7BE06523A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8B2AD0-8538-41CF-8CC8-1B5916571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FF27B5-43C1-444C-A6AA-55120A32D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D84087-4038-4C19-B666-E249CDABB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01936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D64570-5D27-4466-8233-DD4F39B10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CAEE3B-7890-46AE-910E-F9D5459440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917E56-156D-4906-84E0-EF0495AB22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E54CDD-4E06-4DEB-A124-E88442860A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9B8601-3331-43DF-8132-C71CA58099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CBA6251-AA48-4CDB-AAA5-3DED7C657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1CAA3FA-8C90-41E1-AC36-9C0A670C6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33059BD-871B-47CA-ABAB-70DB073D8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156109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405E4-F396-4E5A-A285-206342234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FF366B1-C31D-4A6A-9510-253737AA0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900E57-D687-422D-ACA8-81B6506B3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24B204-01EE-4512-A2BC-0CC1DF799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6157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71309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0D54D5F-5D58-4673-A9CA-88693466F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3043EF-4A15-42AF-BAF6-7AB80E498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2D0172-28B8-4776-A0D4-225DE6C89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205286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23F20-7D14-454E-B82B-20FBFD0058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EDB786-11E5-40B4-BF3A-0A5A1E6EF1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E334AB-D125-4FDC-A811-BF96C4CF95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A80024-9F5C-4D08-B84F-8A9F76BE20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A32996-E7F3-4A93-98A8-831606F84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000E66-5073-421D-AD6E-A3C6BF9D2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673871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9613C9-F342-4F39-99B8-1B90FC59D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BA99DF1-5BF9-4A5C-8BF6-C3B2057813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025FA8-0526-4346-BFC7-65403D5BDB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3DE936-98AE-4081-B8E7-202DF494A0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8F3DD2-7DE9-4489-910C-59CE692CD9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E0DFFA-175F-4C77-91A4-DB8C20463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52220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CE4CDF-9377-4F86-B46F-33BC8DAEA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8FED7E-F2A8-453D-BCB3-ACA3563CC7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F352F8-7752-4F82-A9E7-CFD79C28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11693F-8013-4256-B576-FF801C597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2C84EE-0EA7-4D2E-B302-D8D5CF767C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359993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1D7811F-727A-422A-856F-45B85A048C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01C796-B81D-43EE-896E-3EB59839F3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EC6540-BD2C-4455-B4D8-7063E6928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695E79-46B2-48B8-AE93-859E6A9BD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13243C-CD0F-4CBD-92CF-AF92620E4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9269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2DFF-139B-4A56-89CE-268933A5BF12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58A4B-13F8-4102-82ED-E8F1684198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0267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2DFF-139B-4A56-89CE-268933A5BF12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58A4B-13F8-4102-82ED-E8F1684198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4852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2DFF-139B-4A56-89CE-268933A5BF12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58A4B-13F8-4102-82ED-E8F1684198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2179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2DFF-139B-4A56-89CE-268933A5BF12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58A4B-13F8-4102-82ED-E8F1684198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5764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2DFF-139B-4A56-89CE-268933A5BF12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58A4B-13F8-4102-82ED-E8F1684198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9515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2DFF-139B-4A56-89CE-268933A5BF12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58A4B-13F8-4102-82ED-E8F1684198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811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2DFF-139B-4A56-89CE-268933A5BF12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58A4B-13F8-4102-82ED-E8F1684198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7260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195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6118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2DFF-139B-4A56-89CE-268933A5BF12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58A4B-13F8-4102-82ED-E8F1684198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3041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2DFF-139B-4A56-89CE-268933A5BF12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58A4B-13F8-4102-82ED-E8F1684198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0743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2DFF-139B-4A56-89CE-268933A5BF12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58A4B-13F8-4102-82ED-E8F1684198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94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382992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9506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04621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4350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03341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68595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693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812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21280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9077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87734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75214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89923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6867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82505" y="108235"/>
            <a:ext cx="4097612" cy="103482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19416" y="6502009"/>
            <a:ext cx="12192000" cy="353756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2131309" y="131270"/>
            <a:ext cx="9552544" cy="757797"/>
          </a:xfrm>
          <a:prstGeom prst="rect">
            <a:avLst/>
          </a:prstGeom>
        </p:spPr>
        <p:txBody>
          <a:bodyPr/>
          <a:lstStyle>
            <a:lvl1pPr>
              <a:defRPr sz="4265" b="1">
                <a:solidFill>
                  <a:schemeClr val="accent1">
                    <a:lumMod val="50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</a:defRPr>
            </a:lvl1pPr>
          </a:lstStyle>
          <a:p>
            <a:r>
              <a:rPr lang="zh-CN" altLang="en-US" dirty="0"/>
              <a:t>单击此处编辑母版标题</a:t>
            </a:r>
          </a:p>
        </p:txBody>
      </p:sp>
    </p:spTree>
    <p:extLst>
      <p:ext uri="{BB962C8B-B14F-4D97-AF65-F5344CB8AC3E}">
        <p14:creationId xmlns:p14="http://schemas.microsoft.com/office/powerpoint/2010/main" val="944795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8391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/>
              <a:t>Content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80324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altLang="zh-CN"/>
              <a:t>Content</a:t>
            </a:r>
            <a:endParaRPr lang="zh-CN" altLang="en-US"/>
          </a:p>
          <a:p>
            <a:pPr lvl="1"/>
            <a:r>
              <a:rPr lang="en-US" altLang="zh-CN"/>
              <a:t>Branch 1</a:t>
            </a:r>
            <a:endParaRPr lang="zh-CN" altLang="en-US"/>
          </a:p>
          <a:p>
            <a:pPr lvl="2"/>
            <a:r>
              <a:rPr lang="en-US" altLang="zh-CN"/>
              <a:t>Branch 2</a:t>
            </a:r>
            <a:endParaRPr lang="zh-CN" altLang="en-US"/>
          </a:p>
          <a:p>
            <a:pPr lvl="3"/>
            <a:r>
              <a:rPr lang="en-US" altLang="zh-CN"/>
              <a:t>Branch 3</a:t>
            </a:r>
            <a:endParaRPr lang="zh-CN" altLang="en-US"/>
          </a:p>
          <a:p>
            <a:pPr lvl="4"/>
            <a:r>
              <a:rPr lang="en-US" altLang="zh-CN"/>
              <a:t>Branch 4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959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47152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Body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87950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22972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5000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041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36843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29150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05135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6378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17421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296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54557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12301538" y="4252913"/>
            <a:ext cx="914400" cy="9144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19278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18354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86116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56055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743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17786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55559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14969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89907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551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18962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44356177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399754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2913466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056447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9554769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8968152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658383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5785824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9831227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83797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66422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354812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C773-6C50-47CB-B854-40F0C6CE833B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C3A12-48ED-4AB8-9E17-214843E3FA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52729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C773-6C50-47CB-B854-40F0C6CE833B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C3A12-48ED-4AB8-9E17-214843E3FA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2816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C773-6C50-47CB-B854-40F0C6CE833B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C3A12-48ED-4AB8-9E17-214843E3FA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97404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C773-6C50-47CB-B854-40F0C6CE833B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C3A12-48ED-4AB8-9E17-214843E3FA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45361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C773-6C50-47CB-B854-40F0C6CE833B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C3A12-48ED-4AB8-9E17-214843E3FA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77018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C773-6C50-47CB-B854-40F0C6CE833B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C3A12-48ED-4AB8-9E17-214843E3FA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26581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C773-6C50-47CB-B854-40F0C6CE833B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C3A12-48ED-4AB8-9E17-214843E3FA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77148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C773-6C50-47CB-B854-40F0C6CE833B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C3A12-48ED-4AB8-9E17-214843E3FA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90034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C773-6C50-47CB-B854-40F0C6CE833B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C3A12-48ED-4AB8-9E17-214843E3FA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87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04223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C773-6C50-47CB-B854-40F0C6CE833B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C3A12-48ED-4AB8-9E17-214843E3FA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56140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C773-6C50-47CB-B854-40F0C6CE833B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C3A12-48ED-4AB8-9E17-214843E3FA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40476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930D4-6E6A-4F63-8926-E066E9E1639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59641-5F8D-48FA-8F85-C8149E63CEE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79843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930D4-6E6A-4F63-8926-E066E9E1639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59641-5F8D-48FA-8F85-C8149E63CEE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26204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930D4-6E6A-4F63-8926-E066E9E1639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59641-5F8D-48FA-8F85-C8149E63CEE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98147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930D4-6E6A-4F63-8926-E066E9E1639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59641-5F8D-48FA-8F85-C8149E63CEE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517542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930D4-6E6A-4F63-8926-E066E9E1639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59641-5F8D-48FA-8F85-C8149E63CEE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15406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930D4-6E6A-4F63-8926-E066E9E1639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59641-5F8D-48FA-8F85-C8149E63CEE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44544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930D4-6E6A-4F63-8926-E066E9E1639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59641-5F8D-48FA-8F85-C8149E63CEE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11955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930D4-6E6A-4F63-8926-E066E9E1639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59641-5F8D-48FA-8F85-C8149E63CEE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336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88576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930D4-6E6A-4F63-8926-E066E9E1639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59641-5F8D-48FA-8F85-C8149E63CEE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207726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930D4-6E6A-4F63-8926-E066E9E1639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59641-5F8D-48FA-8F85-C8149E63CEE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86967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930D4-6E6A-4F63-8926-E066E9E1639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59641-5F8D-48FA-8F85-C8149E63CEE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280871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D461D-A9AE-4EC2-861F-590C9694E739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F908-F780-422B-AFEF-23C0ED1920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53292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D461D-A9AE-4EC2-861F-590C9694E739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F908-F780-422B-AFEF-23C0ED1920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461590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D461D-A9AE-4EC2-861F-590C9694E739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F908-F780-422B-AFEF-23C0ED1920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34714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D461D-A9AE-4EC2-861F-590C9694E739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F908-F780-422B-AFEF-23C0ED1920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38861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D461D-A9AE-4EC2-861F-590C9694E739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F908-F780-422B-AFEF-23C0ED1920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81277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D461D-A9AE-4EC2-861F-590C9694E739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F908-F780-422B-AFEF-23C0ED1920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47806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D461D-A9AE-4EC2-861F-590C9694E739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F908-F780-422B-AFEF-23C0ED1920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509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0.xml"/><Relationship Id="rId3" Type="http://schemas.openxmlformats.org/officeDocument/2006/relationships/slideLayout" Target="../slideLayouts/slideLayout95.xml"/><Relationship Id="rId7" Type="http://schemas.openxmlformats.org/officeDocument/2006/relationships/slideLayout" Target="../slideLayouts/slideLayout99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94.xml"/><Relationship Id="rId1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8.xml"/><Relationship Id="rId11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97.xml"/><Relationship Id="rId10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96.xml"/><Relationship Id="rId9" Type="http://schemas.openxmlformats.org/officeDocument/2006/relationships/slideLayout" Target="../slideLayouts/slideLayout101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1.xml"/><Relationship Id="rId3" Type="http://schemas.openxmlformats.org/officeDocument/2006/relationships/slideLayout" Target="../slideLayouts/slideLayout106.xml"/><Relationship Id="rId7" Type="http://schemas.openxmlformats.org/officeDocument/2006/relationships/slideLayout" Target="../slideLayouts/slideLayout110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08.xml"/><Relationship Id="rId10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3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image" Target="../media/image5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268BB-C1B0-4A07-841E-B140DAEE97C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71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DD461D-A9AE-4EC2-861F-590C9694E739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97F908-F780-422B-AFEF-23C0ED1920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303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2F8DF80-5E69-48EB-9390-9178CF9CBB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7227BE-2C9B-4023-BE30-A43BBAE7BF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BF15CF-DDEC-40BF-B48D-B7B57876A0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0635D2-1FD4-42FB-A3A0-B9DFEF7C7F90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66434F-C472-42AA-B7F9-778250EE2F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06E6B8-E79C-41EA-A055-7A235E7418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679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332DFF-139B-4A56-89CE-268933A5BF12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158A4B-13F8-4102-82ED-E8F1684198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238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957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C9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5118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905" indent="-128270" algn="l" defTabSz="514350" rtl="0" eaLnBrk="1" latinLnBrk="0" hangingPunct="1">
        <a:lnSpc>
          <a:spcPct val="90000"/>
        </a:lnSpc>
        <a:spcBef>
          <a:spcPct val="113000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608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325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43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15760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41478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EB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47650" y="266578"/>
              <a:ext cx="11696700" cy="63248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96573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A picture containing flower, plant, bouquet&#10;&#10;Description automatically generated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1654" y="-14085"/>
            <a:ext cx="1223705" cy="1041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830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0256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C1C773-6C50-47CB-B854-40F0C6CE833B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3C3A12-48ED-4AB8-9E17-214843E3FA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410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930D4-6E6A-4F63-8926-E066E9E1639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559641-5F8D-48FA-8F85-C8149E63CEE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5382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28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9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33.png"/><Relationship Id="rId5" Type="http://schemas.openxmlformats.org/officeDocument/2006/relationships/image" Target="../media/image18.png"/><Relationship Id="rId4" Type="http://schemas.openxmlformats.org/officeDocument/2006/relationships/image" Target="../media/image32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9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7" Type="http://schemas.openxmlformats.org/officeDocument/2006/relationships/image" Target="../media/image1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2.emf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9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8.png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9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36.png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4.xml"/><Relationship Id="rId7" Type="http://schemas.openxmlformats.org/officeDocument/2006/relationships/image" Target="../media/image41.pn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microsoft.com/office/2007/relationships/hdphoto" Target="../media/hdphoto1.wdp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slide" Target="slide33.xml"/><Relationship Id="rId3" Type="http://schemas.openxmlformats.org/officeDocument/2006/relationships/image" Target="../media/image43.jpeg"/><Relationship Id="rId7" Type="http://schemas.openxmlformats.org/officeDocument/2006/relationships/slide" Target="slide31.xml"/><Relationship Id="rId12" Type="http://schemas.openxmlformats.org/officeDocument/2006/relationships/image" Target="../media/image49.png"/><Relationship Id="rId2" Type="http://schemas.openxmlformats.org/officeDocument/2006/relationships/image" Target="../media/image42.jpg"/><Relationship Id="rId16" Type="http://schemas.openxmlformats.org/officeDocument/2006/relationships/image" Target="../media/image52.gif"/><Relationship Id="rId1" Type="http://schemas.openxmlformats.org/officeDocument/2006/relationships/slideLayout" Target="../slideLayouts/slideLayout104.xml"/><Relationship Id="rId6" Type="http://schemas.openxmlformats.org/officeDocument/2006/relationships/image" Target="../media/image45.png"/><Relationship Id="rId11" Type="http://schemas.openxmlformats.org/officeDocument/2006/relationships/image" Target="../media/image48.png"/><Relationship Id="rId5" Type="http://schemas.openxmlformats.org/officeDocument/2006/relationships/image" Target="../media/image44.png"/><Relationship Id="rId15" Type="http://schemas.openxmlformats.org/officeDocument/2006/relationships/image" Target="../media/image51.png"/><Relationship Id="rId10" Type="http://schemas.openxmlformats.org/officeDocument/2006/relationships/slide" Target="slide32.xml"/><Relationship Id="rId4" Type="http://schemas.openxmlformats.org/officeDocument/2006/relationships/slide" Target="slide30.xml"/><Relationship Id="rId9" Type="http://schemas.openxmlformats.org/officeDocument/2006/relationships/image" Target="../media/image47.png"/><Relationship Id="rId14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2.xml"/><Relationship Id="rId4" Type="http://schemas.openxmlformats.org/officeDocument/2006/relationships/image" Target="../media/image15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13" Type="http://schemas.openxmlformats.org/officeDocument/2006/relationships/image" Target="../media/image59.gif"/><Relationship Id="rId3" Type="http://schemas.openxmlformats.org/officeDocument/2006/relationships/audio" Target="../media/audio2.wav"/><Relationship Id="rId7" Type="http://schemas.openxmlformats.org/officeDocument/2006/relationships/image" Target="../media/image45.png"/><Relationship Id="rId12" Type="http://schemas.openxmlformats.org/officeDocument/2006/relationships/image" Target="../media/image58.gif"/><Relationship Id="rId2" Type="http://schemas.openxmlformats.org/officeDocument/2006/relationships/audio" Target="../media/audio1.wav"/><Relationship Id="rId16" Type="http://schemas.openxmlformats.org/officeDocument/2006/relationships/audio" Target="../media/audio1.wav"/><Relationship Id="rId1" Type="http://schemas.openxmlformats.org/officeDocument/2006/relationships/slideLayout" Target="../slideLayouts/slideLayout104.xml"/><Relationship Id="rId6" Type="http://schemas.openxmlformats.org/officeDocument/2006/relationships/image" Target="../media/image44.png"/><Relationship Id="rId11" Type="http://schemas.openxmlformats.org/officeDocument/2006/relationships/image" Target="../media/image57.gif"/><Relationship Id="rId5" Type="http://schemas.openxmlformats.org/officeDocument/2006/relationships/image" Target="../media/image54.gif"/><Relationship Id="rId15" Type="http://schemas.openxmlformats.org/officeDocument/2006/relationships/image" Target="../media/image61.gif"/><Relationship Id="rId10" Type="http://schemas.openxmlformats.org/officeDocument/2006/relationships/image" Target="../media/image56.gif"/><Relationship Id="rId4" Type="http://schemas.openxmlformats.org/officeDocument/2006/relationships/image" Target="../media/image53.PNG"/><Relationship Id="rId9" Type="http://schemas.openxmlformats.org/officeDocument/2006/relationships/slide" Target="slide29.xml"/><Relationship Id="rId14" Type="http://schemas.openxmlformats.org/officeDocument/2006/relationships/image" Target="../media/image60.gi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13" Type="http://schemas.openxmlformats.org/officeDocument/2006/relationships/image" Target="../media/image59.gif"/><Relationship Id="rId3" Type="http://schemas.openxmlformats.org/officeDocument/2006/relationships/audio" Target="../media/audio2.wav"/><Relationship Id="rId7" Type="http://schemas.openxmlformats.org/officeDocument/2006/relationships/image" Target="../media/image47.png"/><Relationship Id="rId12" Type="http://schemas.openxmlformats.org/officeDocument/2006/relationships/image" Target="../media/image58.gif"/><Relationship Id="rId2" Type="http://schemas.openxmlformats.org/officeDocument/2006/relationships/audio" Target="../media/audio1.wav"/><Relationship Id="rId16" Type="http://schemas.openxmlformats.org/officeDocument/2006/relationships/audio" Target="../media/audio1.wav"/><Relationship Id="rId1" Type="http://schemas.openxmlformats.org/officeDocument/2006/relationships/slideLayout" Target="../slideLayouts/slideLayout104.xml"/><Relationship Id="rId6" Type="http://schemas.openxmlformats.org/officeDocument/2006/relationships/image" Target="../media/image46.png"/><Relationship Id="rId11" Type="http://schemas.openxmlformats.org/officeDocument/2006/relationships/image" Target="../media/image57.gif"/><Relationship Id="rId5" Type="http://schemas.openxmlformats.org/officeDocument/2006/relationships/image" Target="../media/image54.gif"/><Relationship Id="rId15" Type="http://schemas.openxmlformats.org/officeDocument/2006/relationships/image" Target="../media/image61.gif"/><Relationship Id="rId10" Type="http://schemas.openxmlformats.org/officeDocument/2006/relationships/image" Target="../media/image56.gif"/><Relationship Id="rId4" Type="http://schemas.openxmlformats.org/officeDocument/2006/relationships/image" Target="../media/image53.PNG"/><Relationship Id="rId9" Type="http://schemas.openxmlformats.org/officeDocument/2006/relationships/slide" Target="slide29.xml"/><Relationship Id="rId14" Type="http://schemas.openxmlformats.org/officeDocument/2006/relationships/image" Target="../media/image60.gi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13" Type="http://schemas.openxmlformats.org/officeDocument/2006/relationships/image" Target="../media/image59.gif"/><Relationship Id="rId3" Type="http://schemas.openxmlformats.org/officeDocument/2006/relationships/audio" Target="../media/audio2.wav"/><Relationship Id="rId7" Type="http://schemas.openxmlformats.org/officeDocument/2006/relationships/image" Target="../media/image49.png"/><Relationship Id="rId12" Type="http://schemas.openxmlformats.org/officeDocument/2006/relationships/image" Target="../media/image58.gif"/><Relationship Id="rId2" Type="http://schemas.openxmlformats.org/officeDocument/2006/relationships/audio" Target="../media/audio1.wav"/><Relationship Id="rId16" Type="http://schemas.openxmlformats.org/officeDocument/2006/relationships/audio" Target="../media/audio1.wav"/><Relationship Id="rId1" Type="http://schemas.openxmlformats.org/officeDocument/2006/relationships/slideLayout" Target="../slideLayouts/slideLayout104.xml"/><Relationship Id="rId6" Type="http://schemas.openxmlformats.org/officeDocument/2006/relationships/image" Target="../media/image48.png"/><Relationship Id="rId11" Type="http://schemas.openxmlformats.org/officeDocument/2006/relationships/image" Target="../media/image57.gif"/><Relationship Id="rId5" Type="http://schemas.openxmlformats.org/officeDocument/2006/relationships/image" Target="../media/image54.gif"/><Relationship Id="rId15" Type="http://schemas.openxmlformats.org/officeDocument/2006/relationships/image" Target="../media/image61.gif"/><Relationship Id="rId10" Type="http://schemas.openxmlformats.org/officeDocument/2006/relationships/image" Target="../media/image56.gif"/><Relationship Id="rId4" Type="http://schemas.openxmlformats.org/officeDocument/2006/relationships/image" Target="../media/image53.PNG"/><Relationship Id="rId9" Type="http://schemas.openxmlformats.org/officeDocument/2006/relationships/slide" Target="slide29.xml"/><Relationship Id="rId14" Type="http://schemas.openxmlformats.org/officeDocument/2006/relationships/image" Target="../media/image60.gi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13" Type="http://schemas.openxmlformats.org/officeDocument/2006/relationships/image" Target="../media/image59.gif"/><Relationship Id="rId3" Type="http://schemas.openxmlformats.org/officeDocument/2006/relationships/audio" Target="../media/audio2.wav"/><Relationship Id="rId7" Type="http://schemas.openxmlformats.org/officeDocument/2006/relationships/image" Target="../media/image51.png"/><Relationship Id="rId12" Type="http://schemas.openxmlformats.org/officeDocument/2006/relationships/image" Target="../media/image58.gif"/><Relationship Id="rId2" Type="http://schemas.openxmlformats.org/officeDocument/2006/relationships/audio" Target="../media/audio1.wav"/><Relationship Id="rId16" Type="http://schemas.openxmlformats.org/officeDocument/2006/relationships/audio" Target="../media/audio1.wav"/><Relationship Id="rId1" Type="http://schemas.openxmlformats.org/officeDocument/2006/relationships/slideLayout" Target="../slideLayouts/slideLayout104.xml"/><Relationship Id="rId6" Type="http://schemas.openxmlformats.org/officeDocument/2006/relationships/image" Target="../media/image50.png"/><Relationship Id="rId11" Type="http://schemas.openxmlformats.org/officeDocument/2006/relationships/image" Target="../media/image57.gif"/><Relationship Id="rId5" Type="http://schemas.openxmlformats.org/officeDocument/2006/relationships/image" Target="../media/image54.gif"/><Relationship Id="rId15" Type="http://schemas.openxmlformats.org/officeDocument/2006/relationships/image" Target="../media/image61.gif"/><Relationship Id="rId10" Type="http://schemas.openxmlformats.org/officeDocument/2006/relationships/image" Target="../media/image56.gif"/><Relationship Id="rId4" Type="http://schemas.openxmlformats.org/officeDocument/2006/relationships/image" Target="../media/image53.PNG"/><Relationship Id="rId9" Type="http://schemas.openxmlformats.org/officeDocument/2006/relationships/slide" Target="slide29.xml"/><Relationship Id="rId14" Type="http://schemas.openxmlformats.org/officeDocument/2006/relationships/image" Target="../media/image60.gif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0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0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8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7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05470" y="1337218"/>
            <a:ext cx="7381060" cy="1445623"/>
          </a:xfrm>
        </p:spPr>
        <p:txBody>
          <a:bodyPr>
            <a:normAutofit/>
          </a:bodyPr>
          <a:lstStyle/>
          <a:p>
            <a:r>
              <a:rPr lang="en-US" sz="4800" b="1" dirty="0" err="1">
                <a:solidFill>
                  <a:srgbClr val="0070C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Chào</a:t>
            </a:r>
            <a:r>
              <a:rPr lang="en-US" sz="4800" b="1" dirty="0">
                <a:solidFill>
                  <a:srgbClr val="0070C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mừng</a:t>
            </a:r>
            <a:r>
              <a:rPr lang="en-US" sz="4800" b="1" dirty="0">
                <a:solidFill>
                  <a:srgbClr val="0070C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các</a:t>
            </a:r>
            <a:r>
              <a:rPr lang="en-US" sz="4800" b="1" dirty="0">
                <a:solidFill>
                  <a:srgbClr val="0070C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 em </a:t>
            </a:r>
            <a:r>
              <a:rPr lang="en-US" sz="4800" b="1" dirty="0" err="1">
                <a:solidFill>
                  <a:srgbClr val="0070C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đến</a:t>
            </a:r>
            <a:r>
              <a:rPr lang="en-US" sz="4800" b="1" dirty="0">
                <a:solidFill>
                  <a:srgbClr val="0070C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với</a:t>
            </a:r>
            <a:r>
              <a:rPr lang="en-US" sz="4800" b="1" dirty="0">
                <a:solidFill>
                  <a:srgbClr val="0070C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 </a:t>
            </a:r>
            <a:r>
              <a:rPr lang="vi-VN" sz="4800" b="1" dirty="0">
                <a:solidFill>
                  <a:srgbClr val="0070C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tiết</a:t>
            </a:r>
            <a:r>
              <a:rPr lang="en-US" altLang="vi-VN" sz="4800" b="1" dirty="0">
                <a:solidFill>
                  <a:srgbClr val="0070C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 Tiếng Việt - Lớp 2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2460" y="2948940"/>
            <a:ext cx="3286125" cy="3909060"/>
          </a:xfrm>
          <a:prstGeom prst="rect">
            <a:avLst/>
          </a:prstGeom>
        </p:spPr>
      </p:pic>
      <p:sp>
        <p:nvSpPr>
          <p:cNvPr id="6" name="Text Box 5"/>
          <p:cNvSpPr txBox="1"/>
          <p:nvPr/>
        </p:nvSpPr>
        <p:spPr>
          <a:xfrm>
            <a:off x="64770" y="6489700"/>
            <a:ext cx="3696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Bản quyền thuộc về: FB Hương Thảo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logo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0654665" y="-182880"/>
            <a:ext cx="1656080" cy="1691640"/>
          </a:xfrm>
          <a:prstGeom prst="rect">
            <a:avLst/>
          </a:prstGeom>
        </p:spPr>
      </p:pic>
      <p:sp>
        <p:nvSpPr>
          <p:cNvPr id="4" name="Text Box 3"/>
          <p:cNvSpPr txBox="1"/>
          <p:nvPr/>
        </p:nvSpPr>
        <p:spPr>
          <a:xfrm>
            <a:off x="4084955" y="340360"/>
            <a:ext cx="55149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Cánh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cửa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nhớ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bà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Arial-Rounded" panose="020B0500000000000000" charset="0"/>
              <a:ea typeface="+mn-ea"/>
              <a:cs typeface="Arial-Rounded" panose="020B0500000000000000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727075" y="1252855"/>
            <a:ext cx="4785360" cy="4351655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Ngày cháu còn thấp bé</a:t>
            </a:r>
          </a:p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Cánh cửa có hai then</a:t>
            </a:r>
          </a:p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Cháu chỉ cài then dưới</a:t>
            </a:r>
          </a:p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Nhờ bà cài then trên</a:t>
            </a:r>
          </a:p>
          <a:p>
            <a:pPr marL="0" indent="0">
              <a:buNone/>
            </a:pPr>
            <a:endParaRPr lang="vi-VN" sz="12800" dirty="0">
              <a:latin typeface="Arial-Rounded" panose="020B0500000000000000" charset="0"/>
              <a:cs typeface="Arial-Rounded" panose="020B0500000000000000" charset="0"/>
            </a:endParaRPr>
          </a:p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Mỗi năm cháu lớn lên</a:t>
            </a:r>
          </a:p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Bà lưng còng cắm cúi</a:t>
            </a:r>
          </a:p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Cháu cài được then trên</a:t>
            </a:r>
          </a:p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Bà chỉ cài then dưới</a:t>
            </a:r>
          </a:p>
          <a:p>
            <a:pPr marL="0" indent="0">
              <a:buNone/>
            </a:pPr>
            <a:endParaRPr lang="vi-VN" sz="12800" dirty="0">
              <a:latin typeface="Arial-Rounded" panose="020B0500000000000000" charset="0"/>
              <a:cs typeface="Arial-Rounded" panose="020B0500000000000000" charset="0"/>
            </a:endParaRPr>
          </a:p>
        </p:txBody>
      </p:sp>
      <p:sp>
        <p:nvSpPr>
          <p:cNvPr id="5" name="Content Placeholder 1"/>
          <p:cNvSpPr/>
          <p:nvPr/>
        </p:nvSpPr>
        <p:spPr>
          <a:xfrm>
            <a:off x="5512434" y="1253490"/>
            <a:ext cx="5514975" cy="43516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Nay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cháu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về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nhà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mới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charset="0"/>
              <a:ea typeface="+mn-ea"/>
              <a:cs typeface="Arial-Rounded" panose="020B0500000000000000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Bao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cánh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cửa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- ô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trời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charset="0"/>
              <a:ea typeface="+mn-ea"/>
              <a:cs typeface="Arial-Rounded" panose="020B0500000000000000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Mỗi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lần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tay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đẩy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cửa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charset="0"/>
              <a:ea typeface="+mn-ea"/>
              <a:cs typeface="Arial-Rounded" panose="020B0500000000000000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Lại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nhớ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bà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khôn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nguôi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!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04E765-6C64-4751-86B6-2063BAEBAC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0227" y="3677089"/>
            <a:ext cx="2678850" cy="2840551"/>
          </a:xfrm>
          <a:prstGeom prst="rect">
            <a:avLst/>
          </a:prstGeom>
        </p:spPr>
      </p:pic>
      <p:sp>
        <p:nvSpPr>
          <p:cNvPr id="9" name="TextBox 19">
            <a:extLst>
              <a:ext uri="{FF2B5EF4-FFF2-40B4-BE49-F238E27FC236}">
                <a16:creationId xmlns:a16="http://schemas.microsoft.com/office/drawing/2014/main" id="{78C87E4C-09C2-4AE2-BE47-7CB3C9859F86}"/>
              </a:ext>
            </a:extLst>
          </p:cNvPr>
          <p:cNvSpPr txBox="1"/>
          <p:nvPr/>
        </p:nvSpPr>
        <p:spPr>
          <a:xfrm>
            <a:off x="4186410" y="5871845"/>
            <a:ext cx="4110888" cy="649137"/>
          </a:xfrm>
          <a:prstGeom prst="roundRect">
            <a:avLst>
              <a:gd name="adj" fmla="val 50000"/>
            </a:avLst>
          </a:prstGeom>
          <a:solidFill>
            <a:srgbClr val="F15A88"/>
          </a:solidFill>
        </p:spPr>
        <p:txBody>
          <a:bodyPr wrap="square" lIns="91403" tIns="45702" rIns="91403" bIns="45702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err="1">
                <a:solidFill>
                  <a:prstClr val="white"/>
                </a:solidFill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</a:rPr>
              <a:t>Đọc</a:t>
            </a:r>
            <a:r>
              <a:rPr lang="en-US" sz="2400" dirty="0">
                <a:solidFill>
                  <a:prstClr val="white"/>
                </a:solidFill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</a:rPr>
              <a:t>nối</a:t>
            </a:r>
            <a:r>
              <a:rPr lang="en-US" sz="2400" dirty="0">
                <a:solidFill>
                  <a:prstClr val="white"/>
                </a:solidFill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</a:rPr>
              <a:t>tiếp</a:t>
            </a:r>
            <a:r>
              <a:rPr lang="en-US" sz="2400" dirty="0">
                <a:solidFill>
                  <a:prstClr val="white"/>
                </a:solidFill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</a:rPr>
              <a:t>đoạn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charset="0"/>
              <a:ea typeface="Arial-Rounded" panose="020B0500000000000000" charset="0"/>
              <a:cs typeface="Arial-Rounded" panose="020B0500000000000000" charset="0"/>
            </a:endParaRPr>
          </a:p>
        </p:txBody>
      </p:sp>
      <p:pic>
        <p:nvPicPr>
          <p:cNvPr id="8" name="Picture 3">
            <a:extLst>
              <a:ext uri="{FF2B5EF4-FFF2-40B4-BE49-F238E27FC236}">
                <a16:creationId xmlns:a16="http://schemas.microsoft.com/office/drawing/2014/main" id="{11DDC7FF-CF60-4B39-AF13-CEE84ACC9F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638" y="662940"/>
            <a:ext cx="527050" cy="238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>
            <a:extLst>
              <a:ext uri="{FF2B5EF4-FFF2-40B4-BE49-F238E27FC236}">
                <a16:creationId xmlns:a16="http://schemas.microsoft.com/office/drawing/2014/main" id="{B45B376E-E867-4B57-A685-8B0EC6C7AD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947" y="2965466"/>
            <a:ext cx="527050" cy="238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>
            <a:extLst>
              <a:ext uri="{FF2B5EF4-FFF2-40B4-BE49-F238E27FC236}">
                <a16:creationId xmlns:a16="http://schemas.microsoft.com/office/drawing/2014/main" id="{C8F1285F-3E0C-443C-8EA4-BC1B528632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4061" y="839210"/>
            <a:ext cx="527050" cy="2589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8158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2" grpId="1" build="p"/>
      <p:bldP spid="5" grpId="0"/>
      <p:bldP spid="5" grpId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logo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0654665" y="-182880"/>
            <a:ext cx="1656080" cy="1691640"/>
          </a:xfrm>
          <a:prstGeom prst="rect">
            <a:avLst/>
          </a:prstGeom>
        </p:spPr>
      </p:pic>
      <p:sp>
        <p:nvSpPr>
          <p:cNvPr id="4" name="Text Box 3"/>
          <p:cNvSpPr txBox="1"/>
          <p:nvPr/>
        </p:nvSpPr>
        <p:spPr>
          <a:xfrm>
            <a:off x="4084955" y="340360"/>
            <a:ext cx="55149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Cánh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cửa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nhớ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bà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Arial-Rounded" panose="020B0500000000000000" charset="0"/>
              <a:ea typeface="+mn-ea"/>
              <a:cs typeface="Arial-Rounded" panose="020B0500000000000000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727075" y="1252855"/>
            <a:ext cx="4785360" cy="4351655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Ngày cháu còn thấp bé</a:t>
            </a:r>
          </a:p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Cánh cửa có hai then</a:t>
            </a:r>
          </a:p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Cháu chỉ cài then dưới</a:t>
            </a:r>
          </a:p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Nhờ bà cài then trên</a:t>
            </a:r>
          </a:p>
          <a:p>
            <a:pPr marL="0" indent="0">
              <a:buNone/>
            </a:pPr>
            <a:endParaRPr lang="vi-VN" sz="12800" dirty="0">
              <a:latin typeface="Arial-Rounded" panose="020B0500000000000000" charset="0"/>
              <a:cs typeface="Arial-Rounded" panose="020B0500000000000000" charset="0"/>
            </a:endParaRPr>
          </a:p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Mỗi năm cháu lớn lên</a:t>
            </a:r>
          </a:p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Bà lưng còng cắm cúi</a:t>
            </a:r>
          </a:p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Cháu cài được then trên</a:t>
            </a:r>
          </a:p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Bà chỉ cài then dưới</a:t>
            </a:r>
          </a:p>
          <a:p>
            <a:pPr marL="0" indent="0">
              <a:buNone/>
            </a:pPr>
            <a:endParaRPr lang="vi-VN" sz="12800" dirty="0">
              <a:latin typeface="Arial-Rounded" panose="020B0500000000000000" charset="0"/>
              <a:cs typeface="Arial-Rounded" panose="020B0500000000000000" charset="0"/>
            </a:endParaRPr>
          </a:p>
        </p:txBody>
      </p:sp>
      <p:sp>
        <p:nvSpPr>
          <p:cNvPr id="5" name="Content Placeholder 1"/>
          <p:cNvSpPr/>
          <p:nvPr/>
        </p:nvSpPr>
        <p:spPr>
          <a:xfrm>
            <a:off x="5512434" y="1253490"/>
            <a:ext cx="5514975" cy="43516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Nay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cháu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về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nhà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mới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charset="0"/>
              <a:ea typeface="+mn-ea"/>
              <a:cs typeface="Arial-Rounded" panose="020B0500000000000000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Bao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cánh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cửa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- ô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trời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charset="0"/>
              <a:ea typeface="+mn-ea"/>
              <a:cs typeface="Arial-Rounded" panose="020B0500000000000000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Mỗi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lần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tay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đẩy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cửa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charset="0"/>
              <a:ea typeface="+mn-ea"/>
              <a:cs typeface="Arial-Rounded" panose="020B0500000000000000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Lại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nhớ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bà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khôn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nguôi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!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04E765-6C64-4751-86B6-2063BAEBAC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0227" y="3677089"/>
            <a:ext cx="2678850" cy="2840551"/>
          </a:xfrm>
          <a:prstGeom prst="rect">
            <a:avLst/>
          </a:prstGeom>
        </p:spPr>
      </p:pic>
      <p:sp>
        <p:nvSpPr>
          <p:cNvPr id="9" name="TextBox 19">
            <a:extLst>
              <a:ext uri="{FF2B5EF4-FFF2-40B4-BE49-F238E27FC236}">
                <a16:creationId xmlns:a16="http://schemas.microsoft.com/office/drawing/2014/main" id="{78C87E4C-09C2-4AE2-BE47-7CB3C9859F86}"/>
              </a:ext>
            </a:extLst>
          </p:cNvPr>
          <p:cNvSpPr txBox="1"/>
          <p:nvPr/>
        </p:nvSpPr>
        <p:spPr>
          <a:xfrm>
            <a:off x="4767943" y="5871845"/>
            <a:ext cx="3529355" cy="649137"/>
          </a:xfrm>
          <a:prstGeom prst="roundRect">
            <a:avLst>
              <a:gd name="adj" fmla="val 50000"/>
            </a:avLst>
          </a:prstGeom>
          <a:solidFill>
            <a:srgbClr val="F15A88"/>
          </a:solidFill>
        </p:spPr>
        <p:txBody>
          <a:bodyPr wrap="square" lIns="91403" tIns="45702" rIns="91403" bIns="45702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err="1">
                <a:solidFill>
                  <a:prstClr val="white"/>
                </a:solidFill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</a:rPr>
              <a:t>Đọc</a:t>
            </a:r>
            <a:r>
              <a:rPr lang="en-US" sz="2400" dirty="0">
                <a:solidFill>
                  <a:prstClr val="white"/>
                </a:solidFill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</a:rPr>
              <a:t>toàn</a:t>
            </a:r>
            <a:r>
              <a:rPr lang="en-US" sz="2400" dirty="0">
                <a:solidFill>
                  <a:prstClr val="white"/>
                </a:solidFill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</a:rPr>
              <a:t>bài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charset="0"/>
              <a:ea typeface="Arial-Rounded" panose="020B0500000000000000" charset="0"/>
              <a:cs typeface="Arial-Rounded" panose="020B050000000000000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1451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2" grpId="1" build="p"/>
      <p:bldP spid="5" grpId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48025" y="1906270"/>
            <a:ext cx="569658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Trả lời câu hỏi</a:t>
            </a:r>
            <a:endParaRPr kumimoji="0" lang="en-US" sz="96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charset="0"/>
              <a:ea typeface="+mn-ea"/>
              <a:cs typeface="Verdana" panose="020B060403050404020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logo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0654665" y="-182880"/>
            <a:ext cx="1656080" cy="1691640"/>
          </a:xfrm>
          <a:prstGeom prst="rect">
            <a:avLst/>
          </a:prstGeom>
        </p:spPr>
      </p:pic>
      <p:sp>
        <p:nvSpPr>
          <p:cNvPr id="4" name="Text Box 3"/>
          <p:cNvSpPr txBox="1"/>
          <p:nvPr/>
        </p:nvSpPr>
        <p:spPr>
          <a:xfrm>
            <a:off x="4084955" y="340360"/>
            <a:ext cx="55149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Cánh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cửa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nhớ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bà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Arial-Rounded" panose="020B0500000000000000" charset="0"/>
              <a:ea typeface="+mn-ea"/>
              <a:cs typeface="Arial-Rounded" panose="020B0500000000000000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727075" y="1252855"/>
            <a:ext cx="4785360" cy="4351655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Ngày cháu còn thấp bé</a:t>
            </a:r>
          </a:p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Cánh cửa có hai then</a:t>
            </a:r>
          </a:p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Cháu chỉ cài then dưới</a:t>
            </a:r>
          </a:p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Nhờ bà cài then trên</a:t>
            </a:r>
          </a:p>
          <a:p>
            <a:pPr marL="0" indent="0">
              <a:buNone/>
            </a:pPr>
            <a:endParaRPr lang="vi-VN" sz="12800" dirty="0">
              <a:latin typeface="Arial-Rounded" panose="020B0500000000000000" charset="0"/>
              <a:cs typeface="Arial-Rounded" panose="020B0500000000000000" charset="0"/>
            </a:endParaRPr>
          </a:p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Mỗi năm cháu lớn lên</a:t>
            </a:r>
          </a:p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Bà lưng còng cắm cúi</a:t>
            </a:r>
          </a:p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Cháu cài được then trên</a:t>
            </a:r>
          </a:p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Bà chỉ cài then dưới</a:t>
            </a:r>
          </a:p>
          <a:p>
            <a:pPr marL="0" indent="0">
              <a:buNone/>
            </a:pPr>
            <a:endParaRPr lang="vi-VN" sz="12800" dirty="0">
              <a:latin typeface="Arial-Rounded" panose="020B0500000000000000" charset="0"/>
              <a:cs typeface="Arial-Rounded" panose="020B0500000000000000" charset="0"/>
            </a:endParaRPr>
          </a:p>
        </p:txBody>
      </p:sp>
      <p:sp>
        <p:nvSpPr>
          <p:cNvPr id="5" name="Content Placeholder 1"/>
          <p:cNvSpPr/>
          <p:nvPr/>
        </p:nvSpPr>
        <p:spPr>
          <a:xfrm>
            <a:off x="5512434" y="1253490"/>
            <a:ext cx="5514975" cy="43516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Nay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cháu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về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nhà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mới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charset="0"/>
              <a:ea typeface="+mn-ea"/>
              <a:cs typeface="Arial-Rounded" panose="020B0500000000000000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Bao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cánh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cửa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- ô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trời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charset="0"/>
              <a:ea typeface="+mn-ea"/>
              <a:cs typeface="Arial-Rounded" panose="020B0500000000000000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Mỗi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lần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tay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đẩy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cửa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charset="0"/>
              <a:ea typeface="+mn-ea"/>
              <a:cs typeface="Arial-Rounded" panose="020B0500000000000000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Lại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nhớ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bà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khôn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nguôi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!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04E765-6C64-4751-86B6-2063BAEBAC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0227" y="3677089"/>
            <a:ext cx="2678850" cy="2840551"/>
          </a:xfrm>
          <a:prstGeom prst="rect">
            <a:avLst/>
          </a:prstGeom>
        </p:spPr>
      </p:pic>
      <p:sp>
        <p:nvSpPr>
          <p:cNvPr id="9" name="TextBox 19">
            <a:extLst>
              <a:ext uri="{FF2B5EF4-FFF2-40B4-BE49-F238E27FC236}">
                <a16:creationId xmlns:a16="http://schemas.microsoft.com/office/drawing/2014/main" id="{78C87E4C-09C2-4AE2-BE47-7CB3C9859F86}"/>
              </a:ext>
            </a:extLst>
          </p:cNvPr>
          <p:cNvSpPr txBox="1"/>
          <p:nvPr/>
        </p:nvSpPr>
        <p:spPr>
          <a:xfrm>
            <a:off x="359228" y="5871845"/>
            <a:ext cx="9002485" cy="649137"/>
          </a:xfrm>
          <a:prstGeom prst="roundRect">
            <a:avLst>
              <a:gd name="adj" fmla="val 50000"/>
            </a:avLst>
          </a:prstGeom>
          <a:solidFill>
            <a:srgbClr val="F15A88"/>
          </a:solidFill>
        </p:spPr>
        <p:txBody>
          <a:bodyPr wrap="square" lIns="91403" tIns="45702" rIns="91403" bIns="45702" rtlCol="0">
            <a:spAutoFit/>
          </a:bodyPr>
          <a:lstStyle/>
          <a:p>
            <a:pPr lvl="0" algn="ctr"/>
            <a:r>
              <a:rPr lang="en-US" sz="2400" dirty="0">
                <a:solidFill>
                  <a:prstClr val="white"/>
                </a:solidFill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</a:rPr>
              <a:t>1. </a:t>
            </a:r>
            <a:r>
              <a:rPr lang="vi-VN" sz="2400" dirty="0">
                <a:solidFill>
                  <a:prstClr val="white"/>
                </a:solidFill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</a:rPr>
              <a:t>Ngày cháu còn nhỏ, ai thường cài then trên của cánh cửa?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charset="0"/>
              <a:ea typeface="Arial-Rounded" panose="020B0500000000000000" charset="0"/>
              <a:cs typeface="Arial-Rounded" panose="020B0500000000000000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F8768D8-E716-4DBF-BA75-5CFCCA7A82A3}"/>
              </a:ext>
            </a:extLst>
          </p:cNvPr>
          <p:cNvCxnSpPr/>
          <p:nvPr/>
        </p:nvCxnSpPr>
        <p:spPr>
          <a:xfrm>
            <a:off x="1698171" y="3026229"/>
            <a:ext cx="2503715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397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2" grpId="1" build="p"/>
      <p:bldP spid="5" grpId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logo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0654665" y="-182880"/>
            <a:ext cx="1656080" cy="1691640"/>
          </a:xfrm>
          <a:prstGeom prst="rect">
            <a:avLst/>
          </a:prstGeom>
        </p:spPr>
      </p:pic>
      <p:sp>
        <p:nvSpPr>
          <p:cNvPr id="4" name="Text Box 3"/>
          <p:cNvSpPr txBox="1"/>
          <p:nvPr/>
        </p:nvSpPr>
        <p:spPr>
          <a:xfrm>
            <a:off x="4084955" y="340360"/>
            <a:ext cx="55149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Cánh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cửa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nhớ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bà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Arial-Rounded" panose="020B0500000000000000" charset="0"/>
              <a:ea typeface="+mn-ea"/>
              <a:cs typeface="Arial-Rounded" panose="020B0500000000000000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727075" y="1252855"/>
            <a:ext cx="4785360" cy="4351655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Ngày cháu còn thấp bé</a:t>
            </a:r>
          </a:p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Cánh cửa có hai then</a:t>
            </a:r>
          </a:p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Cháu chỉ cài then dưới</a:t>
            </a:r>
          </a:p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Nhờ bà cài then trên</a:t>
            </a:r>
          </a:p>
          <a:p>
            <a:pPr marL="0" indent="0">
              <a:buNone/>
            </a:pPr>
            <a:endParaRPr lang="vi-VN" sz="12800" dirty="0">
              <a:latin typeface="Arial-Rounded" panose="020B0500000000000000" charset="0"/>
              <a:cs typeface="Arial-Rounded" panose="020B0500000000000000" charset="0"/>
            </a:endParaRPr>
          </a:p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Mỗi năm cháu lớn lên</a:t>
            </a:r>
          </a:p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Bà lưng còng cắm cúi</a:t>
            </a:r>
          </a:p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Cháu cài được then trên</a:t>
            </a:r>
          </a:p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Bà chỉ cài then dưới</a:t>
            </a:r>
          </a:p>
          <a:p>
            <a:pPr marL="0" indent="0">
              <a:buNone/>
            </a:pPr>
            <a:endParaRPr lang="vi-VN" sz="12800" dirty="0">
              <a:latin typeface="Arial-Rounded" panose="020B0500000000000000" charset="0"/>
              <a:cs typeface="Arial-Rounded" panose="020B0500000000000000" charset="0"/>
            </a:endParaRPr>
          </a:p>
        </p:txBody>
      </p:sp>
      <p:sp>
        <p:nvSpPr>
          <p:cNvPr id="5" name="Content Placeholder 1"/>
          <p:cNvSpPr/>
          <p:nvPr/>
        </p:nvSpPr>
        <p:spPr>
          <a:xfrm>
            <a:off x="5512434" y="1253490"/>
            <a:ext cx="5514975" cy="43516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Nay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cháu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về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nhà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mới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charset="0"/>
              <a:ea typeface="+mn-ea"/>
              <a:cs typeface="Arial-Rounded" panose="020B0500000000000000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Bao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cánh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cửa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- ô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trời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charset="0"/>
              <a:ea typeface="+mn-ea"/>
              <a:cs typeface="Arial-Rounded" panose="020B0500000000000000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Mỗi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lần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tay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đẩy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cửa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charset="0"/>
              <a:ea typeface="+mn-ea"/>
              <a:cs typeface="Arial-Rounded" panose="020B0500000000000000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Lại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nhớ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bà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khôn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nguôi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!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04E765-6C64-4751-86B6-2063BAEBAC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0227" y="3677089"/>
            <a:ext cx="2678850" cy="2840551"/>
          </a:xfrm>
          <a:prstGeom prst="rect">
            <a:avLst/>
          </a:prstGeom>
        </p:spPr>
      </p:pic>
      <p:sp>
        <p:nvSpPr>
          <p:cNvPr id="9" name="TextBox 19">
            <a:extLst>
              <a:ext uri="{FF2B5EF4-FFF2-40B4-BE49-F238E27FC236}">
                <a16:creationId xmlns:a16="http://schemas.microsoft.com/office/drawing/2014/main" id="{78C87E4C-09C2-4AE2-BE47-7CB3C9859F86}"/>
              </a:ext>
            </a:extLst>
          </p:cNvPr>
          <p:cNvSpPr txBox="1"/>
          <p:nvPr/>
        </p:nvSpPr>
        <p:spPr>
          <a:xfrm>
            <a:off x="359228" y="5871845"/>
            <a:ext cx="9002485" cy="649137"/>
          </a:xfrm>
          <a:prstGeom prst="roundRect">
            <a:avLst>
              <a:gd name="adj" fmla="val 50000"/>
            </a:avLst>
          </a:prstGeom>
          <a:solidFill>
            <a:srgbClr val="F15A88"/>
          </a:solidFill>
        </p:spPr>
        <p:txBody>
          <a:bodyPr wrap="square" lIns="91403" tIns="45702" rIns="91403" bIns="45702" rtlCol="0">
            <a:spAutoFit/>
          </a:bodyPr>
          <a:lstStyle/>
          <a:p>
            <a:pPr lvl="0" algn="ctr"/>
            <a:r>
              <a:rPr lang="vi-VN" sz="2400" dirty="0">
                <a:solidFill>
                  <a:prstClr val="white"/>
                </a:solidFill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</a:rPr>
              <a:t>Vì sao khi cháu lớn, bà lại là người cài then dưới của cánh cửa?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charset="0"/>
              <a:ea typeface="Arial-Rounded" panose="020B0500000000000000" charset="0"/>
              <a:cs typeface="Arial-Rounded" panose="020B0500000000000000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F8768D8-E716-4DBF-BA75-5CFCCA7A82A3}"/>
              </a:ext>
            </a:extLst>
          </p:cNvPr>
          <p:cNvCxnSpPr>
            <a:cxnSpLocks/>
          </p:cNvCxnSpPr>
          <p:nvPr/>
        </p:nvCxnSpPr>
        <p:spPr>
          <a:xfrm>
            <a:off x="849086" y="4430486"/>
            <a:ext cx="234042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2204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2" grpId="1" build="p"/>
      <p:bldP spid="5" grpId="0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03769"/>
            <a:ext cx="10515600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3. </a:t>
            </a:r>
            <a:r>
              <a:rPr lang="vi-VN" b="1" dirty="0">
                <a:solidFill>
                  <a:srgbClr val="FF000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Sắp xếp các bức tranh sau theo thứ tự 3 khổ thơ trong bài.</a:t>
            </a:r>
            <a:endParaRPr lang="en-US" b="1" dirty="0">
              <a:solidFill>
                <a:schemeClr val="tx1"/>
              </a:solidFill>
              <a:latin typeface="Arial-Rounded" panose="020B0500000000000000" charset="0"/>
              <a:cs typeface="Arial-Rounded" panose="020B0500000000000000" charset="0"/>
              <a:sym typeface="+mn-ea"/>
            </a:endParaRPr>
          </a:p>
        </p:txBody>
      </p:sp>
      <p:pic>
        <p:nvPicPr>
          <p:cNvPr id="10" name="图片 9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6256" t="-41660" r="-22977" b="41660"/>
          <a:stretch>
            <a:fillRect/>
          </a:stretch>
        </p:blipFill>
        <p:spPr>
          <a:xfrm>
            <a:off x="247650" y="5041900"/>
            <a:ext cx="1512570" cy="1569085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10281636" y="4648835"/>
            <a:ext cx="1715737" cy="1962272"/>
            <a:chOff x="8194080" y="3408873"/>
            <a:chExt cx="2724693" cy="3182549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/>
            <a:srcRect b="19213"/>
            <a:stretch>
              <a:fillRect/>
            </a:stretch>
          </p:blipFill>
          <p:spPr>
            <a:xfrm>
              <a:off x="8194080" y="4487627"/>
              <a:ext cx="2477043" cy="2103795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445250" y="3408873"/>
              <a:ext cx="1473523" cy="1473563"/>
            </a:xfrm>
            <a:prstGeom prst="rect">
              <a:avLst/>
            </a:prstGeom>
          </p:spPr>
        </p:pic>
      </p:grpSp>
      <p:pic>
        <p:nvPicPr>
          <p:cNvPr id="11" name="Content Placeholder 10" descr="logo"/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10654665" y="-182880"/>
            <a:ext cx="1656080" cy="16916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BADA901-3A04-4BFD-A9B6-6A30E49CBD0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01523" y="1729332"/>
            <a:ext cx="9153525" cy="4191000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0B7113C3-C588-41C0-A4BA-7611CE7BA7A1}"/>
              </a:ext>
            </a:extLst>
          </p:cNvPr>
          <p:cNvSpPr/>
          <p:nvPr/>
        </p:nvSpPr>
        <p:spPr>
          <a:xfrm>
            <a:off x="7489371" y="1729332"/>
            <a:ext cx="555172" cy="58664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1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275DA2B-62FD-4015-902D-D93806C8C2AC}"/>
              </a:ext>
            </a:extLst>
          </p:cNvPr>
          <p:cNvSpPr/>
          <p:nvPr/>
        </p:nvSpPr>
        <p:spPr>
          <a:xfrm>
            <a:off x="1205048" y="1642247"/>
            <a:ext cx="555172" cy="58664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2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558FEEEF-E9E8-4BD9-8A61-18055B7C5A66}"/>
              </a:ext>
            </a:extLst>
          </p:cNvPr>
          <p:cNvSpPr/>
          <p:nvPr/>
        </p:nvSpPr>
        <p:spPr>
          <a:xfrm>
            <a:off x="4298903" y="1642246"/>
            <a:ext cx="555172" cy="58664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9" grpId="0" animBg="1"/>
      <p:bldP spid="15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logo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0654665" y="-182880"/>
            <a:ext cx="1656080" cy="1691640"/>
          </a:xfrm>
          <a:prstGeom prst="rect">
            <a:avLst/>
          </a:prstGeom>
        </p:spPr>
      </p:pic>
      <p:sp>
        <p:nvSpPr>
          <p:cNvPr id="4" name="Text Box 3"/>
          <p:cNvSpPr txBox="1"/>
          <p:nvPr/>
        </p:nvSpPr>
        <p:spPr>
          <a:xfrm>
            <a:off x="4084955" y="340360"/>
            <a:ext cx="55149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Cánh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cửa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nhớ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bà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Arial-Rounded" panose="020B0500000000000000" charset="0"/>
              <a:ea typeface="+mn-ea"/>
              <a:cs typeface="Arial-Rounded" panose="020B0500000000000000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727075" y="1252855"/>
            <a:ext cx="4785360" cy="4351655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Ngày cháu còn thấp bé</a:t>
            </a:r>
          </a:p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Cánh cửa có hai then</a:t>
            </a:r>
          </a:p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Cháu chỉ cài then dưới</a:t>
            </a:r>
          </a:p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Nhờ bà cài then trên</a:t>
            </a:r>
          </a:p>
          <a:p>
            <a:pPr marL="0" indent="0">
              <a:buNone/>
            </a:pPr>
            <a:endParaRPr lang="vi-VN" sz="12800" dirty="0">
              <a:latin typeface="Arial-Rounded" panose="020B0500000000000000" charset="0"/>
              <a:cs typeface="Arial-Rounded" panose="020B0500000000000000" charset="0"/>
            </a:endParaRPr>
          </a:p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Mỗi năm cháu lớn lên</a:t>
            </a:r>
          </a:p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Bà lưng còng cắm cúi</a:t>
            </a:r>
          </a:p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Cháu cài được then trên</a:t>
            </a:r>
          </a:p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Bà chỉ cài then dưới</a:t>
            </a:r>
          </a:p>
          <a:p>
            <a:pPr marL="0" indent="0">
              <a:buNone/>
            </a:pPr>
            <a:endParaRPr lang="vi-VN" sz="12800" dirty="0">
              <a:latin typeface="Arial-Rounded" panose="020B0500000000000000" charset="0"/>
              <a:cs typeface="Arial-Rounded" panose="020B0500000000000000" charset="0"/>
            </a:endParaRPr>
          </a:p>
        </p:txBody>
      </p:sp>
      <p:sp>
        <p:nvSpPr>
          <p:cNvPr id="5" name="Content Placeholder 1"/>
          <p:cNvSpPr/>
          <p:nvPr/>
        </p:nvSpPr>
        <p:spPr>
          <a:xfrm>
            <a:off x="5512434" y="1253490"/>
            <a:ext cx="5514975" cy="43516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Nay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cháu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về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nhà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mới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charset="0"/>
              <a:ea typeface="+mn-ea"/>
              <a:cs typeface="Arial-Rounded" panose="020B0500000000000000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Bao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cánh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cửa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- ô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trời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charset="0"/>
              <a:ea typeface="+mn-ea"/>
              <a:cs typeface="Arial-Rounded" panose="020B0500000000000000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Mỗi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lần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tay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đẩy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cửa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charset="0"/>
              <a:ea typeface="+mn-ea"/>
              <a:cs typeface="Arial-Rounded" panose="020B0500000000000000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Lại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nhớ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bà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khôn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nguôi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!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04E765-6C64-4751-86B6-2063BAEBAC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0227" y="3677089"/>
            <a:ext cx="2678850" cy="2840551"/>
          </a:xfrm>
          <a:prstGeom prst="rect">
            <a:avLst/>
          </a:prstGeom>
        </p:spPr>
      </p:pic>
      <p:sp>
        <p:nvSpPr>
          <p:cNvPr id="9" name="TextBox 19">
            <a:extLst>
              <a:ext uri="{FF2B5EF4-FFF2-40B4-BE49-F238E27FC236}">
                <a16:creationId xmlns:a16="http://schemas.microsoft.com/office/drawing/2014/main" id="{78C87E4C-09C2-4AE2-BE47-7CB3C9859F86}"/>
              </a:ext>
            </a:extLst>
          </p:cNvPr>
          <p:cNvSpPr txBox="1"/>
          <p:nvPr/>
        </p:nvSpPr>
        <p:spPr>
          <a:xfrm>
            <a:off x="359228" y="5871845"/>
            <a:ext cx="9002485" cy="649137"/>
          </a:xfrm>
          <a:prstGeom prst="roundRect">
            <a:avLst>
              <a:gd name="adj" fmla="val 50000"/>
            </a:avLst>
          </a:prstGeom>
          <a:solidFill>
            <a:srgbClr val="F15A88"/>
          </a:solidFill>
        </p:spPr>
        <p:txBody>
          <a:bodyPr wrap="square" lIns="91403" tIns="45702" rIns="91403" bIns="45702" rtlCol="0">
            <a:spAutoFit/>
          </a:bodyPr>
          <a:lstStyle/>
          <a:p>
            <a:pPr lvl="0" algn="ctr"/>
            <a:r>
              <a:rPr lang="en-US" sz="2400" dirty="0">
                <a:solidFill>
                  <a:prstClr val="white"/>
                </a:solidFill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</a:rPr>
              <a:t>4. </a:t>
            </a:r>
            <a:r>
              <a:rPr lang="vi-VN" sz="2400" dirty="0">
                <a:solidFill>
                  <a:prstClr val="white"/>
                </a:solidFill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</a:rPr>
              <a:t>Câu thơ nào nói lên tình cảm của cháu đối với bà khi về nhà mới?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charset="0"/>
              <a:ea typeface="Arial-Rounded" panose="020B0500000000000000" charset="0"/>
              <a:cs typeface="Arial-Rounded" panose="020B0500000000000000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F8768D8-E716-4DBF-BA75-5CFCCA7A82A3}"/>
              </a:ext>
            </a:extLst>
          </p:cNvPr>
          <p:cNvCxnSpPr>
            <a:cxnSpLocks/>
          </p:cNvCxnSpPr>
          <p:nvPr/>
        </p:nvCxnSpPr>
        <p:spPr>
          <a:xfrm>
            <a:off x="5671457" y="2884714"/>
            <a:ext cx="331877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E882D05-3C7E-49BF-8BDC-1C75F1D84A46}"/>
              </a:ext>
            </a:extLst>
          </p:cNvPr>
          <p:cNvCxnSpPr>
            <a:cxnSpLocks/>
          </p:cNvCxnSpPr>
          <p:nvPr/>
        </p:nvCxnSpPr>
        <p:spPr>
          <a:xfrm>
            <a:off x="5671457" y="3429000"/>
            <a:ext cx="3690256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7194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2" grpId="1" build="p"/>
      <p:bldP spid="5" grpId="0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48025" y="1906270"/>
            <a:ext cx="569658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Luyện</a:t>
            </a:r>
            <a:r>
              <a:rPr kumimoji="0" lang="en-US" altLang="zh-CN" sz="9600" b="1" i="1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</a:t>
            </a:r>
            <a:r>
              <a:rPr kumimoji="0" lang="en-US" altLang="zh-CN" sz="96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tập</a:t>
            </a:r>
            <a:endParaRPr kumimoji="0" lang="en-US" sz="96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charset="0"/>
              <a:ea typeface="+mn-ea"/>
              <a:cs typeface="Verdana" panose="020B060403050404020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719455"/>
            <a:ext cx="10515600" cy="1325563"/>
          </a:xfrm>
        </p:spPr>
        <p:txBody>
          <a:bodyPr>
            <a:normAutofit/>
          </a:bodyPr>
          <a:lstStyle/>
          <a:p>
            <a:r>
              <a:rPr lang="en-US" b="1">
                <a:solidFill>
                  <a:srgbClr val="FF000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2. Nói và đáp</a:t>
            </a:r>
            <a:endParaRPr lang="en-US" b="1">
              <a:solidFill>
                <a:schemeClr val="tx1"/>
              </a:solidFill>
              <a:latin typeface="Arial-Rounded" panose="020B0500000000000000" charset="0"/>
              <a:cs typeface="Arial-Rounded" panose="020B0500000000000000" charset="0"/>
              <a:sym typeface="+mn-ea"/>
            </a:endParaRPr>
          </a:p>
        </p:txBody>
      </p:sp>
      <p:pic>
        <p:nvPicPr>
          <p:cNvPr id="11" name="Content Placeholder 10" descr="logo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0654665" y="-182880"/>
            <a:ext cx="1656080" cy="1691640"/>
          </a:xfrm>
          <a:prstGeom prst="rect">
            <a:avLst/>
          </a:prstGeom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>
                <a:latin typeface="Arial-Rounded" panose="020B0500000000000000" charset="0"/>
                <a:cs typeface="Arial-Rounded" panose="020B0500000000000000" charset="0"/>
              </a:rPr>
              <a:t>a. Lời tạm biệt của bạn học sinh với trống trường</a:t>
            </a:r>
          </a:p>
        </p:txBody>
      </p:sp>
      <p:sp>
        <p:nvSpPr>
          <p:cNvPr id="8" name="Cloud 7"/>
          <p:cNvSpPr/>
          <p:nvPr/>
        </p:nvSpPr>
        <p:spPr>
          <a:xfrm>
            <a:off x="2636520" y="2338070"/>
            <a:ext cx="5852795" cy="1217295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Tạm biệt trống mình về nghỉ hè nhé!</a:t>
            </a:r>
          </a:p>
        </p:txBody>
      </p:sp>
      <p:sp>
        <p:nvSpPr>
          <p:cNvPr id="9" name="Content Placeholder 6"/>
          <p:cNvSpPr/>
          <p:nvPr/>
        </p:nvSpPr>
        <p:spPr>
          <a:xfrm>
            <a:off x="838200" y="3793490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a. Lời tạm biệt  bạn bè khi bắt đầu nghỉ hè</a:t>
            </a:r>
          </a:p>
        </p:txBody>
      </p:sp>
      <p:sp>
        <p:nvSpPr>
          <p:cNvPr id="12" name="Cloud 11"/>
          <p:cNvSpPr/>
          <p:nvPr/>
        </p:nvSpPr>
        <p:spPr>
          <a:xfrm>
            <a:off x="2656840" y="4538980"/>
            <a:ext cx="5852795" cy="1217295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Tạm biệt bạn, về nghỉ hè vui vẻ nhé!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7" grpId="0" build="p"/>
      <p:bldP spid="7" grpId="1" build="p"/>
      <p:bldP spid="8" grpId="0" animBg="1"/>
      <p:bldP spid="8" grpId="1" animBg="1"/>
      <p:bldP spid="9" grpId="0" build="p"/>
      <p:bldP spid="9" grpId="1" build="p"/>
      <p:bldP spid="12" grpId="0" bldLvl="0" animBg="1"/>
      <p:bldP spid="12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logo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0654665" y="-182880"/>
            <a:ext cx="1656080" cy="169164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A288D84-5A2D-4911-8DD1-ADF122CF9761}"/>
              </a:ext>
            </a:extLst>
          </p:cNvPr>
          <p:cNvSpPr txBox="1"/>
          <p:nvPr/>
        </p:nvSpPr>
        <p:spPr>
          <a:xfrm>
            <a:off x="1275907" y="542260"/>
            <a:ext cx="8357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1. </a:t>
            </a: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Những từ ngữ nào dưới đây chỉ hoạt động: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498307-166C-44A3-AB95-187C9C3128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0475" y="2038350"/>
            <a:ext cx="8324850" cy="2171700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F6160A6D-4D5B-4DE9-8DEC-CC20B2F760F7}"/>
              </a:ext>
            </a:extLst>
          </p:cNvPr>
          <p:cNvSpPr/>
          <p:nvPr/>
        </p:nvSpPr>
        <p:spPr>
          <a:xfrm>
            <a:off x="5138057" y="1948543"/>
            <a:ext cx="1861457" cy="104502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06E35D5-EC61-4D99-8A91-618D1077D435}"/>
              </a:ext>
            </a:extLst>
          </p:cNvPr>
          <p:cNvSpPr/>
          <p:nvPr/>
        </p:nvSpPr>
        <p:spPr>
          <a:xfrm>
            <a:off x="2090057" y="3165022"/>
            <a:ext cx="1861457" cy="104502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7329EE9-9726-4078-B9A2-E392AD7CE549}"/>
              </a:ext>
            </a:extLst>
          </p:cNvPr>
          <p:cNvSpPr/>
          <p:nvPr/>
        </p:nvSpPr>
        <p:spPr>
          <a:xfrm>
            <a:off x="6270172" y="3165022"/>
            <a:ext cx="1861457" cy="104502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4349671-76E7-4332-BFFC-30606FD73573}"/>
              </a:ext>
            </a:extLst>
          </p:cNvPr>
          <p:cNvSpPr txBox="1"/>
          <p:nvPr/>
        </p:nvSpPr>
        <p:spPr>
          <a:xfrm>
            <a:off x="1221478" y="4828977"/>
            <a:ext cx="101976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3200">
                <a:solidFill>
                  <a:srgbClr val="00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2. Tìm từ những chỉ hoạt động có thể kết hợp với từ "cửa".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3FB4C92-B5FC-4F64-9A9E-D2B5A8E39438}"/>
              </a:ext>
            </a:extLst>
          </p:cNvPr>
          <p:cNvSpPr/>
          <p:nvPr/>
        </p:nvSpPr>
        <p:spPr>
          <a:xfrm>
            <a:off x="2296886" y="5540829"/>
            <a:ext cx="6999514" cy="892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0" i="0" dirty="0" err="1">
                <a:solidFill>
                  <a:schemeClr val="bg1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đẩy</a:t>
            </a:r>
            <a:r>
              <a:rPr lang="en-US" sz="2800" b="0" i="0" dirty="0">
                <a:solidFill>
                  <a:schemeClr val="bg1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b="0" i="0" dirty="0" err="1">
                <a:solidFill>
                  <a:schemeClr val="bg1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cửa</a:t>
            </a:r>
            <a:r>
              <a:rPr lang="en-US" sz="2800" b="0" i="0" dirty="0">
                <a:solidFill>
                  <a:schemeClr val="bg1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2800" b="0" i="0" dirty="0" err="1">
                <a:solidFill>
                  <a:schemeClr val="bg1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đóng</a:t>
            </a:r>
            <a:r>
              <a:rPr lang="en-US" sz="2800" b="0" i="0" dirty="0">
                <a:solidFill>
                  <a:schemeClr val="bg1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b="0" i="0" dirty="0" err="1">
                <a:solidFill>
                  <a:schemeClr val="bg1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cửa</a:t>
            </a:r>
            <a:r>
              <a:rPr lang="en-US" sz="2800" b="0" i="0" dirty="0">
                <a:solidFill>
                  <a:schemeClr val="bg1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2800" b="0" i="0" dirty="0" err="1">
                <a:solidFill>
                  <a:schemeClr val="bg1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chốt</a:t>
            </a:r>
            <a:r>
              <a:rPr lang="en-US" sz="2800" b="0" i="0" dirty="0">
                <a:solidFill>
                  <a:schemeClr val="bg1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b="0" i="0" dirty="0" err="1">
                <a:solidFill>
                  <a:schemeClr val="bg1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cửa</a:t>
            </a:r>
            <a:r>
              <a:rPr lang="en-US" sz="2800" b="0" i="0" dirty="0">
                <a:solidFill>
                  <a:schemeClr val="bg1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2800" b="0" i="0" dirty="0" err="1">
                <a:solidFill>
                  <a:schemeClr val="bg1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cài</a:t>
            </a:r>
            <a:r>
              <a:rPr lang="en-US" sz="2800" b="0" i="0" dirty="0">
                <a:solidFill>
                  <a:schemeClr val="bg1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b="0" i="0" dirty="0" err="1">
                <a:solidFill>
                  <a:schemeClr val="bg1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cửa</a:t>
            </a:r>
            <a:r>
              <a:rPr lang="en-US" sz="2800" b="0" i="0" dirty="0">
                <a:solidFill>
                  <a:schemeClr val="bg1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2800" b="0" i="0" dirty="0" err="1">
                <a:solidFill>
                  <a:schemeClr val="bg1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mở</a:t>
            </a:r>
            <a:r>
              <a:rPr lang="en-US" sz="2800" b="0" i="0" dirty="0">
                <a:solidFill>
                  <a:schemeClr val="bg1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b="0" i="0" dirty="0" err="1">
                <a:solidFill>
                  <a:schemeClr val="bg1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cửa</a:t>
            </a:r>
            <a:r>
              <a:rPr lang="en-US" sz="2800" b="0" i="0" dirty="0">
                <a:solidFill>
                  <a:schemeClr val="bg1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,..</a:t>
            </a:r>
            <a:endParaRPr lang="en-US" sz="2800" dirty="0">
              <a:solidFill>
                <a:schemeClr val="bg1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1525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614362"/>
            <a:ext cx="9144000" cy="71507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6850" y="1509713"/>
            <a:ext cx="7942501" cy="398145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84132" y="995364"/>
            <a:ext cx="1911029" cy="206260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76053" y="905902"/>
            <a:ext cx="1482494" cy="18308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27021" y="4215766"/>
            <a:ext cx="6151721" cy="151066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 rot="6329695" flipH="1">
            <a:off x="7886001" y="2918103"/>
            <a:ext cx="1267341" cy="865607"/>
            <a:chOff x="9015984" y="2528554"/>
            <a:chExt cx="2157344" cy="1473489"/>
          </a:xfrm>
        </p:grpSpPr>
        <p:sp>
          <p:nvSpPr>
            <p:cNvPr id="23" name="Freeform 166"/>
            <p:cNvSpPr/>
            <p:nvPr/>
          </p:nvSpPr>
          <p:spPr bwMode="auto">
            <a:xfrm>
              <a:off x="10132784" y="3116474"/>
              <a:ext cx="831450" cy="526422"/>
            </a:xfrm>
            <a:custGeom>
              <a:avLst/>
              <a:gdLst>
                <a:gd name="T0" fmla="*/ 10 w 143"/>
                <a:gd name="T1" fmla="*/ 90 h 90"/>
                <a:gd name="T2" fmla="*/ 10 w 143"/>
                <a:gd name="T3" fmla="*/ 90 h 90"/>
                <a:gd name="T4" fmla="*/ 143 w 143"/>
                <a:gd name="T5" fmla="*/ 18 h 90"/>
                <a:gd name="T6" fmla="*/ 130 w 143"/>
                <a:gd name="T7" fmla="*/ 0 h 90"/>
                <a:gd name="T8" fmla="*/ 0 w 143"/>
                <a:gd name="T9" fmla="*/ 77 h 90"/>
                <a:gd name="T10" fmla="*/ 10 w 143"/>
                <a:gd name="T11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" h="90">
                  <a:moveTo>
                    <a:pt x="10" y="90"/>
                  </a:moveTo>
                  <a:cubicBezTo>
                    <a:pt x="10" y="90"/>
                    <a:pt x="10" y="90"/>
                    <a:pt x="10" y="90"/>
                  </a:cubicBezTo>
                  <a:cubicBezTo>
                    <a:pt x="52" y="61"/>
                    <a:pt x="98" y="41"/>
                    <a:pt x="143" y="18"/>
                  </a:cubicBezTo>
                  <a:cubicBezTo>
                    <a:pt x="138" y="12"/>
                    <a:pt x="134" y="7"/>
                    <a:pt x="130" y="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4" y="79"/>
                    <a:pt x="8" y="83"/>
                    <a:pt x="10" y="90"/>
                  </a:cubicBezTo>
                </a:path>
              </a:pathLst>
            </a:custGeom>
            <a:solidFill>
              <a:srgbClr val="F8E5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FA080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Freeform 167"/>
            <p:cNvSpPr/>
            <p:nvPr/>
          </p:nvSpPr>
          <p:spPr bwMode="auto">
            <a:xfrm>
              <a:off x="9933530" y="2779466"/>
              <a:ext cx="954446" cy="787173"/>
            </a:xfrm>
            <a:custGeom>
              <a:avLst/>
              <a:gdLst>
                <a:gd name="T0" fmla="*/ 164 w 164"/>
                <a:gd name="T1" fmla="*/ 58 h 135"/>
                <a:gd name="T2" fmla="*/ 140 w 164"/>
                <a:gd name="T3" fmla="*/ 0 h 135"/>
                <a:gd name="T4" fmla="*/ 9 w 164"/>
                <a:gd name="T5" fmla="*/ 77 h 135"/>
                <a:gd name="T6" fmla="*/ 5 w 164"/>
                <a:gd name="T7" fmla="*/ 120 h 135"/>
                <a:gd name="T8" fmla="*/ 34 w 164"/>
                <a:gd name="T9" fmla="*/ 135 h 135"/>
                <a:gd name="T10" fmla="*/ 164 w 164"/>
                <a:gd name="T11" fmla="*/ 5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" h="135">
                  <a:moveTo>
                    <a:pt x="164" y="58"/>
                  </a:moveTo>
                  <a:cubicBezTo>
                    <a:pt x="154" y="40"/>
                    <a:pt x="146" y="20"/>
                    <a:pt x="140" y="0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3" y="92"/>
                    <a:pt x="0" y="109"/>
                    <a:pt x="5" y="120"/>
                  </a:cubicBezTo>
                  <a:cubicBezTo>
                    <a:pt x="10" y="129"/>
                    <a:pt x="24" y="128"/>
                    <a:pt x="34" y="135"/>
                  </a:cubicBezTo>
                  <a:cubicBezTo>
                    <a:pt x="164" y="58"/>
                    <a:pt x="164" y="58"/>
                    <a:pt x="164" y="58"/>
                  </a:cubicBezTo>
                </a:path>
              </a:pathLst>
            </a:custGeom>
            <a:solidFill>
              <a:srgbClr val="ECC6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FA080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Freeform 168"/>
            <p:cNvSpPr/>
            <p:nvPr/>
          </p:nvSpPr>
          <p:spPr bwMode="auto">
            <a:xfrm>
              <a:off x="9618662" y="2570374"/>
              <a:ext cx="1129101" cy="656798"/>
            </a:xfrm>
            <a:custGeom>
              <a:avLst/>
              <a:gdLst>
                <a:gd name="T0" fmla="*/ 185 w 194"/>
                <a:gd name="T1" fmla="*/ 0 h 113"/>
                <a:gd name="T2" fmla="*/ 0 w 194"/>
                <a:gd name="T3" fmla="*/ 110 h 113"/>
                <a:gd name="T4" fmla="*/ 59 w 194"/>
                <a:gd name="T5" fmla="*/ 105 h 113"/>
                <a:gd name="T6" fmla="*/ 63 w 194"/>
                <a:gd name="T7" fmla="*/ 113 h 113"/>
                <a:gd name="T8" fmla="*/ 194 w 194"/>
                <a:gd name="T9" fmla="*/ 36 h 113"/>
                <a:gd name="T10" fmla="*/ 185 w 194"/>
                <a:gd name="T1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4" h="113">
                  <a:moveTo>
                    <a:pt x="185" y="0"/>
                  </a:moveTo>
                  <a:cubicBezTo>
                    <a:pt x="0" y="110"/>
                    <a:pt x="0" y="110"/>
                    <a:pt x="0" y="110"/>
                  </a:cubicBezTo>
                  <a:cubicBezTo>
                    <a:pt x="4" y="108"/>
                    <a:pt x="47" y="90"/>
                    <a:pt x="59" y="105"/>
                  </a:cubicBezTo>
                  <a:cubicBezTo>
                    <a:pt x="61" y="108"/>
                    <a:pt x="63" y="110"/>
                    <a:pt x="63" y="113"/>
                  </a:cubicBezTo>
                  <a:cubicBezTo>
                    <a:pt x="194" y="36"/>
                    <a:pt x="194" y="36"/>
                    <a:pt x="194" y="36"/>
                  </a:cubicBezTo>
                  <a:cubicBezTo>
                    <a:pt x="191" y="24"/>
                    <a:pt x="188" y="12"/>
                    <a:pt x="185" y="0"/>
                  </a:cubicBezTo>
                </a:path>
              </a:pathLst>
            </a:custGeom>
            <a:solidFill>
              <a:srgbClr val="F8E5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FA080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Freeform 169"/>
            <p:cNvSpPr/>
            <p:nvPr/>
          </p:nvSpPr>
          <p:spPr bwMode="auto">
            <a:xfrm>
              <a:off x="9200477" y="3094334"/>
              <a:ext cx="996266" cy="797012"/>
            </a:xfrm>
            <a:custGeom>
              <a:avLst/>
              <a:gdLst>
                <a:gd name="T0" fmla="*/ 170 w 171"/>
                <a:gd name="T1" fmla="*/ 94 h 137"/>
                <a:gd name="T2" fmla="*/ 159 w 171"/>
                <a:gd name="T3" fmla="*/ 102 h 137"/>
                <a:gd name="T4" fmla="*/ 170 w 171"/>
                <a:gd name="T5" fmla="*/ 94 h 137"/>
                <a:gd name="T6" fmla="*/ 170 w 171"/>
                <a:gd name="T7" fmla="*/ 94 h 137"/>
                <a:gd name="T8" fmla="*/ 160 w 171"/>
                <a:gd name="T9" fmla="*/ 81 h 137"/>
                <a:gd name="T10" fmla="*/ 131 w 171"/>
                <a:gd name="T11" fmla="*/ 66 h 137"/>
                <a:gd name="T12" fmla="*/ 135 w 171"/>
                <a:gd name="T13" fmla="*/ 23 h 137"/>
                <a:gd name="T14" fmla="*/ 131 w 171"/>
                <a:gd name="T15" fmla="*/ 15 h 137"/>
                <a:gd name="T16" fmla="*/ 72 w 171"/>
                <a:gd name="T17" fmla="*/ 20 h 137"/>
                <a:gd name="T18" fmla="*/ 72 w 171"/>
                <a:gd name="T19" fmla="*/ 20 h 137"/>
                <a:gd name="T20" fmla="*/ 0 w 171"/>
                <a:gd name="T21" fmla="*/ 114 h 137"/>
                <a:gd name="T22" fmla="*/ 17 w 171"/>
                <a:gd name="T23" fmla="*/ 137 h 137"/>
                <a:gd name="T24" fmla="*/ 171 w 171"/>
                <a:gd name="T25" fmla="*/ 97 h 137"/>
                <a:gd name="T26" fmla="*/ 170 w 171"/>
                <a:gd name="T27" fmla="*/ 9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1" h="137">
                  <a:moveTo>
                    <a:pt x="170" y="94"/>
                  </a:moveTo>
                  <a:cubicBezTo>
                    <a:pt x="166" y="97"/>
                    <a:pt x="163" y="99"/>
                    <a:pt x="159" y="102"/>
                  </a:cubicBezTo>
                  <a:cubicBezTo>
                    <a:pt x="163" y="99"/>
                    <a:pt x="166" y="97"/>
                    <a:pt x="170" y="94"/>
                  </a:cubicBezTo>
                  <a:cubicBezTo>
                    <a:pt x="170" y="94"/>
                    <a:pt x="170" y="94"/>
                    <a:pt x="170" y="94"/>
                  </a:cubicBezTo>
                  <a:cubicBezTo>
                    <a:pt x="168" y="87"/>
                    <a:pt x="164" y="83"/>
                    <a:pt x="160" y="81"/>
                  </a:cubicBezTo>
                  <a:cubicBezTo>
                    <a:pt x="150" y="74"/>
                    <a:pt x="136" y="75"/>
                    <a:pt x="131" y="66"/>
                  </a:cubicBezTo>
                  <a:cubicBezTo>
                    <a:pt x="126" y="55"/>
                    <a:pt x="139" y="38"/>
                    <a:pt x="135" y="23"/>
                  </a:cubicBezTo>
                  <a:cubicBezTo>
                    <a:pt x="135" y="20"/>
                    <a:pt x="133" y="18"/>
                    <a:pt x="131" y="15"/>
                  </a:cubicBezTo>
                  <a:cubicBezTo>
                    <a:pt x="119" y="0"/>
                    <a:pt x="76" y="18"/>
                    <a:pt x="72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4"/>
                    <a:pt x="12" y="121"/>
                    <a:pt x="17" y="137"/>
                  </a:cubicBezTo>
                  <a:cubicBezTo>
                    <a:pt x="69" y="125"/>
                    <a:pt x="126" y="124"/>
                    <a:pt x="171" y="97"/>
                  </a:cubicBezTo>
                  <a:cubicBezTo>
                    <a:pt x="171" y="96"/>
                    <a:pt x="171" y="95"/>
                    <a:pt x="170" y="94"/>
                  </a:cubicBezTo>
                </a:path>
              </a:pathLst>
            </a:custGeom>
            <a:solidFill>
              <a:srgbClr val="EAC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FA080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Freeform 170"/>
            <p:cNvSpPr/>
            <p:nvPr/>
          </p:nvSpPr>
          <p:spPr bwMode="auto">
            <a:xfrm>
              <a:off x="9033203" y="3758510"/>
              <a:ext cx="265671" cy="221392"/>
            </a:xfrm>
            <a:custGeom>
              <a:avLst/>
              <a:gdLst>
                <a:gd name="T0" fmla="*/ 29 w 46"/>
                <a:gd name="T1" fmla="*/ 0 h 38"/>
                <a:gd name="T2" fmla="*/ 0 w 46"/>
                <a:gd name="T3" fmla="*/ 38 h 38"/>
                <a:gd name="T4" fmla="*/ 46 w 46"/>
                <a:gd name="T5" fmla="*/ 23 h 38"/>
                <a:gd name="T6" fmla="*/ 29 w 4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8">
                  <a:moveTo>
                    <a:pt x="29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15" y="31"/>
                    <a:pt x="30" y="27"/>
                    <a:pt x="46" y="23"/>
                  </a:cubicBezTo>
                  <a:cubicBezTo>
                    <a:pt x="41" y="7"/>
                    <a:pt x="29" y="0"/>
                    <a:pt x="29" y="0"/>
                  </a:cubicBezTo>
                </a:path>
              </a:pathLst>
            </a:custGeom>
            <a:solidFill>
              <a:srgbClr val="1F1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FA080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Freeform 175"/>
            <p:cNvSpPr/>
            <p:nvPr/>
          </p:nvSpPr>
          <p:spPr bwMode="auto">
            <a:xfrm>
              <a:off x="9945831" y="3030377"/>
              <a:ext cx="1227497" cy="890489"/>
            </a:xfrm>
            <a:custGeom>
              <a:avLst/>
              <a:gdLst>
                <a:gd name="T0" fmla="*/ 189 w 211"/>
                <a:gd name="T1" fmla="*/ 0 h 153"/>
                <a:gd name="T2" fmla="*/ 189 w 211"/>
                <a:gd name="T3" fmla="*/ 0 h 153"/>
                <a:gd name="T4" fmla="*/ 162 w 211"/>
                <a:gd name="T5" fmla="*/ 15 h 153"/>
                <a:gd name="T6" fmla="*/ 175 w 211"/>
                <a:gd name="T7" fmla="*/ 33 h 153"/>
                <a:gd name="T8" fmla="*/ 175 w 211"/>
                <a:gd name="T9" fmla="*/ 33 h 153"/>
                <a:gd name="T10" fmla="*/ 175 w 211"/>
                <a:gd name="T11" fmla="*/ 33 h 153"/>
                <a:gd name="T12" fmla="*/ 42 w 211"/>
                <a:gd name="T13" fmla="*/ 105 h 153"/>
                <a:gd name="T14" fmla="*/ 43 w 211"/>
                <a:gd name="T15" fmla="*/ 108 h 153"/>
                <a:gd name="T16" fmla="*/ 0 w 211"/>
                <a:gd name="T17" fmla="*/ 153 h 153"/>
                <a:gd name="T18" fmla="*/ 185 w 211"/>
                <a:gd name="T19" fmla="*/ 45 h 153"/>
                <a:gd name="T20" fmla="*/ 211 w 211"/>
                <a:gd name="T21" fmla="*/ 30 h 153"/>
                <a:gd name="T22" fmla="*/ 211 w 211"/>
                <a:gd name="T23" fmla="*/ 30 h 153"/>
                <a:gd name="T24" fmla="*/ 211 w 211"/>
                <a:gd name="T25" fmla="*/ 29 h 153"/>
                <a:gd name="T26" fmla="*/ 190 w 211"/>
                <a:gd name="T27" fmla="*/ 0 h 153"/>
                <a:gd name="T28" fmla="*/ 189 w 211"/>
                <a:gd name="T29" fmla="*/ 0 h 153"/>
                <a:gd name="T30" fmla="*/ 189 w 211"/>
                <a:gd name="T31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1" h="153">
                  <a:moveTo>
                    <a:pt x="189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162" y="15"/>
                    <a:pt x="162" y="15"/>
                    <a:pt x="162" y="15"/>
                  </a:cubicBezTo>
                  <a:cubicBezTo>
                    <a:pt x="166" y="22"/>
                    <a:pt x="170" y="27"/>
                    <a:pt x="175" y="33"/>
                  </a:cubicBezTo>
                  <a:cubicBezTo>
                    <a:pt x="175" y="33"/>
                    <a:pt x="175" y="33"/>
                    <a:pt x="175" y="33"/>
                  </a:cubicBezTo>
                  <a:cubicBezTo>
                    <a:pt x="175" y="33"/>
                    <a:pt x="175" y="33"/>
                    <a:pt x="175" y="33"/>
                  </a:cubicBezTo>
                  <a:cubicBezTo>
                    <a:pt x="130" y="56"/>
                    <a:pt x="84" y="76"/>
                    <a:pt x="42" y="105"/>
                  </a:cubicBezTo>
                  <a:cubicBezTo>
                    <a:pt x="43" y="106"/>
                    <a:pt x="43" y="107"/>
                    <a:pt x="43" y="108"/>
                  </a:cubicBezTo>
                  <a:cubicBezTo>
                    <a:pt x="43" y="125"/>
                    <a:pt x="6" y="149"/>
                    <a:pt x="0" y="153"/>
                  </a:cubicBezTo>
                  <a:cubicBezTo>
                    <a:pt x="185" y="45"/>
                    <a:pt x="185" y="45"/>
                    <a:pt x="185" y="45"/>
                  </a:cubicBezTo>
                  <a:cubicBezTo>
                    <a:pt x="211" y="30"/>
                    <a:pt x="211" y="30"/>
                    <a:pt x="211" y="30"/>
                  </a:cubicBezTo>
                  <a:cubicBezTo>
                    <a:pt x="211" y="30"/>
                    <a:pt x="211" y="30"/>
                    <a:pt x="211" y="30"/>
                  </a:cubicBezTo>
                  <a:cubicBezTo>
                    <a:pt x="211" y="29"/>
                    <a:pt x="211" y="29"/>
                    <a:pt x="211" y="29"/>
                  </a:cubicBezTo>
                  <a:cubicBezTo>
                    <a:pt x="204" y="20"/>
                    <a:pt x="196" y="10"/>
                    <a:pt x="190" y="0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89" y="0"/>
                    <a:pt x="189" y="0"/>
                    <a:pt x="189" y="0"/>
                  </a:cubicBezTo>
                </a:path>
              </a:pathLst>
            </a:custGeom>
            <a:solidFill>
              <a:srgbClr val="E7D0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FA080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Freeform 176"/>
            <p:cNvSpPr/>
            <p:nvPr/>
          </p:nvSpPr>
          <p:spPr bwMode="auto">
            <a:xfrm>
              <a:off x="10747762" y="2720427"/>
              <a:ext cx="297650" cy="396047"/>
            </a:xfrm>
            <a:custGeom>
              <a:avLst/>
              <a:gdLst>
                <a:gd name="T0" fmla="*/ 18 w 51"/>
                <a:gd name="T1" fmla="*/ 0 h 68"/>
                <a:gd name="T2" fmla="*/ 18 w 51"/>
                <a:gd name="T3" fmla="*/ 0 h 68"/>
                <a:gd name="T4" fmla="*/ 0 w 51"/>
                <a:gd name="T5" fmla="*/ 10 h 68"/>
                <a:gd name="T6" fmla="*/ 0 w 51"/>
                <a:gd name="T7" fmla="*/ 10 h 68"/>
                <a:gd name="T8" fmla="*/ 24 w 51"/>
                <a:gd name="T9" fmla="*/ 68 h 68"/>
                <a:gd name="T10" fmla="*/ 24 w 51"/>
                <a:gd name="T11" fmla="*/ 68 h 68"/>
                <a:gd name="T12" fmla="*/ 51 w 51"/>
                <a:gd name="T13" fmla="*/ 53 h 68"/>
                <a:gd name="T14" fmla="*/ 18 w 51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68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6" y="30"/>
                    <a:pt x="14" y="50"/>
                    <a:pt x="24" y="68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38" y="35"/>
                    <a:pt x="27" y="17"/>
                    <a:pt x="18" y="0"/>
                  </a:cubicBezTo>
                </a:path>
              </a:pathLst>
            </a:custGeom>
            <a:solidFill>
              <a:srgbClr val="DCB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FA080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Freeform 177"/>
            <p:cNvSpPr/>
            <p:nvPr/>
          </p:nvSpPr>
          <p:spPr bwMode="auto">
            <a:xfrm>
              <a:off x="10696104" y="2528554"/>
              <a:ext cx="157435" cy="250912"/>
            </a:xfrm>
            <a:custGeom>
              <a:avLst/>
              <a:gdLst>
                <a:gd name="T0" fmla="*/ 11 w 27"/>
                <a:gd name="T1" fmla="*/ 0 h 43"/>
                <a:gd name="T2" fmla="*/ 11 w 27"/>
                <a:gd name="T3" fmla="*/ 0 h 43"/>
                <a:gd name="T4" fmla="*/ 0 w 27"/>
                <a:gd name="T5" fmla="*/ 7 h 43"/>
                <a:gd name="T6" fmla="*/ 9 w 27"/>
                <a:gd name="T7" fmla="*/ 43 h 43"/>
                <a:gd name="T8" fmla="*/ 27 w 27"/>
                <a:gd name="T9" fmla="*/ 33 h 43"/>
                <a:gd name="T10" fmla="*/ 11 w 27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3"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19"/>
                    <a:pt x="6" y="31"/>
                    <a:pt x="9" y="4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1" y="22"/>
                    <a:pt x="15" y="11"/>
                    <a:pt x="11" y="0"/>
                  </a:cubicBezTo>
                </a:path>
              </a:pathLst>
            </a:custGeom>
            <a:solidFill>
              <a:srgbClr val="E7D0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FA080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Freeform 178"/>
            <p:cNvSpPr/>
            <p:nvPr/>
          </p:nvSpPr>
          <p:spPr bwMode="auto">
            <a:xfrm>
              <a:off x="9298873" y="3642896"/>
              <a:ext cx="897869" cy="337009"/>
            </a:xfrm>
            <a:custGeom>
              <a:avLst/>
              <a:gdLst>
                <a:gd name="T0" fmla="*/ 153 w 154"/>
                <a:gd name="T1" fmla="*/ 0 h 58"/>
                <a:gd name="T2" fmla="*/ 153 w 154"/>
                <a:gd name="T3" fmla="*/ 0 h 58"/>
                <a:gd name="T4" fmla="*/ 154 w 154"/>
                <a:gd name="T5" fmla="*/ 3 h 58"/>
                <a:gd name="T6" fmla="*/ 154 w 154"/>
                <a:gd name="T7" fmla="*/ 3 h 58"/>
                <a:gd name="T8" fmla="*/ 154 w 154"/>
                <a:gd name="T9" fmla="*/ 3 h 58"/>
                <a:gd name="T10" fmla="*/ 0 w 154"/>
                <a:gd name="T11" fmla="*/ 43 h 58"/>
                <a:gd name="T12" fmla="*/ 3 w 154"/>
                <a:gd name="T13" fmla="*/ 58 h 58"/>
                <a:gd name="T14" fmla="*/ 3 w 154"/>
                <a:gd name="T15" fmla="*/ 58 h 58"/>
                <a:gd name="T16" fmla="*/ 110 w 154"/>
                <a:gd name="T17" fmla="*/ 49 h 58"/>
                <a:gd name="T18" fmla="*/ 111 w 154"/>
                <a:gd name="T19" fmla="*/ 48 h 58"/>
                <a:gd name="T20" fmla="*/ 111 w 154"/>
                <a:gd name="T21" fmla="*/ 48 h 58"/>
                <a:gd name="T22" fmla="*/ 154 w 154"/>
                <a:gd name="T23" fmla="*/ 3 h 58"/>
                <a:gd name="T24" fmla="*/ 153 w 154"/>
                <a:gd name="T2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58">
                  <a:moveTo>
                    <a:pt x="153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4" y="1"/>
                    <a:pt x="154" y="2"/>
                    <a:pt x="154" y="3"/>
                  </a:cubicBezTo>
                  <a:cubicBezTo>
                    <a:pt x="154" y="3"/>
                    <a:pt x="154" y="3"/>
                    <a:pt x="154" y="3"/>
                  </a:cubicBezTo>
                  <a:cubicBezTo>
                    <a:pt x="154" y="3"/>
                    <a:pt x="154" y="3"/>
                    <a:pt x="154" y="3"/>
                  </a:cubicBezTo>
                  <a:cubicBezTo>
                    <a:pt x="109" y="30"/>
                    <a:pt x="53" y="31"/>
                    <a:pt x="0" y="43"/>
                  </a:cubicBezTo>
                  <a:cubicBezTo>
                    <a:pt x="2" y="47"/>
                    <a:pt x="3" y="52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110" y="49"/>
                    <a:pt x="110" y="49"/>
                    <a:pt x="110" y="49"/>
                  </a:cubicBezTo>
                  <a:cubicBezTo>
                    <a:pt x="110" y="49"/>
                    <a:pt x="110" y="49"/>
                    <a:pt x="111" y="48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117" y="44"/>
                    <a:pt x="154" y="20"/>
                    <a:pt x="154" y="3"/>
                  </a:cubicBezTo>
                  <a:cubicBezTo>
                    <a:pt x="154" y="2"/>
                    <a:pt x="154" y="1"/>
                    <a:pt x="153" y="0"/>
                  </a:cubicBezTo>
                </a:path>
              </a:pathLst>
            </a:custGeom>
            <a:solidFill>
              <a:srgbClr val="DAB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FA080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Freeform 179"/>
            <p:cNvSpPr/>
            <p:nvPr/>
          </p:nvSpPr>
          <p:spPr bwMode="auto">
            <a:xfrm>
              <a:off x="9015984" y="3891346"/>
              <a:ext cx="302571" cy="110697"/>
            </a:xfrm>
            <a:custGeom>
              <a:avLst/>
              <a:gdLst>
                <a:gd name="T0" fmla="*/ 49 w 52"/>
                <a:gd name="T1" fmla="*/ 0 h 19"/>
                <a:gd name="T2" fmla="*/ 49 w 52"/>
                <a:gd name="T3" fmla="*/ 0 h 19"/>
                <a:gd name="T4" fmla="*/ 49 w 52"/>
                <a:gd name="T5" fmla="*/ 0 h 19"/>
                <a:gd name="T6" fmla="*/ 3 w 52"/>
                <a:gd name="T7" fmla="*/ 15 h 19"/>
                <a:gd name="T8" fmla="*/ 0 w 52"/>
                <a:gd name="T9" fmla="*/ 19 h 19"/>
                <a:gd name="T10" fmla="*/ 52 w 52"/>
                <a:gd name="T11" fmla="*/ 15 h 19"/>
                <a:gd name="T12" fmla="*/ 49 w 52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9">
                  <a:moveTo>
                    <a:pt x="49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33" y="4"/>
                    <a:pt x="18" y="8"/>
                    <a:pt x="3" y="1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9"/>
                    <a:pt x="51" y="4"/>
                    <a:pt x="49" y="0"/>
                  </a:cubicBezTo>
                </a:path>
              </a:pathLst>
            </a:custGeom>
            <a:solidFill>
              <a:srgbClr val="1D1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FA080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3432167" y="2598372"/>
            <a:ext cx="4693090" cy="1420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4000"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0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Microsoft YaHei" panose="020B0503020204020204" charset="-122"/>
                <a:cs typeface="Times New Roman" panose="02020603050405020304" pitchFamily="18" charset="0"/>
              </a:rPr>
              <a:t>Khởi động</a:t>
            </a:r>
            <a:endParaRPr kumimoji="0" lang="en-US" altLang="zh-CN" sz="7200" b="1" i="0" u="none" strike="noStrike" kern="1200" cap="none" spc="0" normalizeH="0" baseline="0" noProof="0" dirty="0">
              <a:ln w="0"/>
              <a:solidFill>
                <a:srgbClr val="4472C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Microsoft YaHei" panose="020B050302020402020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7"/>
          <p:cNvCxnSpPr/>
          <p:nvPr/>
        </p:nvCxnSpPr>
        <p:spPr>
          <a:xfrm>
            <a:off x="3717388" y="2328601"/>
            <a:ext cx="4357441" cy="0"/>
          </a:xfrm>
          <a:prstGeom prst="line">
            <a:avLst/>
          </a:prstGeom>
          <a:ln w="9525">
            <a:solidFill>
              <a:schemeClr val="bg1"/>
            </a:solidFill>
            <a:prstDash val="soli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14"/>
          <p:cNvGrpSpPr/>
          <p:nvPr/>
        </p:nvGrpSpPr>
        <p:grpSpPr>
          <a:xfrm>
            <a:off x="2819400" y="1401445"/>
            <a:ext cx="6112510" cy="2016125"/>
            <a:chOff x="2118480" y="1316166"/>
            <a:chExt cx="1512168" cy="1512168"/>
          </a:xfrm>
        </p:grpSpPr>
        <p:sp>
          <p:nvSpPr>
            <p:cNvPr id="16" name="15"/>
            <p:cNvSpPr/>
            <p:nvPr/>
          </p:nvSpPr>
          <p:spPr>
            <a:xfrm>
              <a:off x="2118480" y="1316166"/>
              <a:ext cx="1512168" cy="15121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3992B5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19" name="TextBox 67"/>
            <p:cNvSpPr txBox="1"/>
            <p:nvPr/>
          </p:nvSpPr>
          <p:spPr>
            <a:xfrm>
              <a:off x="2534460" y="1556684"/>
              <a:ext cx="1052202" cy="991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0" b="0" i="0" u="none" strike="noStrike" kern="1200" cap="none" spc="3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Rounded MT Bold" panose="020F0704030504030204" charset="0"/>
                  <a:ea typeface="Microsoft YaHei" panose="020B0503020204020204" charset="-122"/>
                  <a:cs typeface="Arial Rounded MT Bold" panose="020F0704030504030204" charset="0"/>
                </a:rPr>
                <a:t>Tiết 3</a:t>
              </a:r>
              <a:endParaRPr kumimoji="0" lang="zh-CN" altLang="en-US" sz="80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charset="0"/>
                <a:ea typeface="Microsoft YaHei" panose="020B0503020204020204" charset="-122"/>
                <a:cs typeface="Arial Rounded MT Bold" panose="020F0704030504030204" charset="0"/>
              </a:endParaRPr>
            </a:p>
          </p:txBody>
        </p:sp>
      </p:grpSp>
      <p:grpSp>
        <p:nvGrpSpPr>
          <p:cNvPr id="2" name="1"/>
          <p:cNvGrpSpPr/>
          <p:nvPr/>
        </p:nvGrpSpPr>
        <p:grpSpPr>
          <a:xfrm>
            <a:off x="-71057" y="2921013"/>
            <a:ext cx="12282473" cy="3934752"/>
            <a:chOff x="-53293" y="2190760"/>
            <a:chExt cx="9211855" cy="2951064"/>
          </a:xfrm>
        </p:grpSpPr>
        <p:pic>
          <p:nvPicPr>
            <p:cNvPr id="11" name="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248310" y="3185627"/>
              <a:ext cx="4910252" cy="1956197"/>
            </a:xfrm>
            <a:prstGeom prst="rect">
              <a:avLst/>
            </a:prstGeom>
          </p:spPr>
        </p:pic>
        <p:pic>
          <p:nvPicPr>
            <p:cNvPr id="14" name="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36016" y="2190760"/>
              <a:ext cx="3208926" cy="2720031"/>
            </a:xfrm>
            <a:prstGeom prst="rect">
              <a:avLst/>
            </a:prstGeom>
          </p:spPr>
        </p:pic>
        <p:pic>
          <p:nvPicPr>
            <p:cNvPr id="17" name="1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53293" y="3185627"/>
              <a:ext cx="4910252" cy="195619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8680" y="1614964"/>
            <a:ext cx="5563553" cy="362807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5" t="5074" r="12177" b="15106"/>
          <a:stretch>
            <a:fillRect/>
          </a:stretch>
        </p:blipFill>
        <p:spPr>
          <a:xfrm flipH="1">
            <a:off x="2497400" y="2420323"/>
            <a:ext cx="2983258" cy="247090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230784" y="3137687"/>
            <a:ext cx="2728825" cy="582627"/>
          </a:xfrm>
          <a:prstGeom prst="rect">
            <a:avLst/>
          </a:prstGeom>
          <a:noFill/>
        </p:spPr>
        <p:txBody>
          <a:bodyPr wrap="none" lIns="68580" tIns="34290" rIns="68580" bIns="34290">
            <a:prstTxWarp prst="textArchDown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Viết</a:t>
            </a:r>
          </a:p>
        </p:txBody>
      </p:sp>
    </p:spTree>
  </p:cSld>
  <p:clrMapOvr>
    <a:masterClrMapping/>
  </p:clrMapOvr>
  <p:transition advClick="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hu OO">
            <a:hlinkClick r:id="" action="ppaction://media"/>
            <a:extLst>
              <a:ext uri="{FF2B5EF4-FFF2-40B4-BE49-F238E27FC236}">
                <a16:creationId xmlns:a16="http://schemas.microsoft.com/office/drawing/2014/main" id="{E5F3C22C-FCB3-4402-A387-783998B7D286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00400" y="228600"/>
            <a:ext cx="6117771" cy="5948363"/>
          </a:xfrm>
        </p:spPr>
      </p:pic>
      <p:pic>
        <p:nvPicPr>
          <p:cNvPr id="7" name="Content Placeholder 10" descr="logo">
            <a:extLst>
              <a:ext uri="{FF2B5EF4-FFF2-40B4-BE49-F238E27FC236}">
                <a16:creationId xmlns:a16="http://schemas.microsoft.com/office/drawing/2014/main" id="{E659686D-DE82-4D7E-B9FB-51421BDE61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4665" y="-182880"/>
            <a:ext cx="1656080" cy="1691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10" descr="logo">
            <a:extLst>
              <a:ext uri="{FF2B5EF4-FFF2-40B4-BE49-F238E27FC236}">
                <a16:creationId xmlns:a16="http://schemas.microsoft.com/office/drawing/2014/main" id="{E659686D-DE82-4D7E-B9FB-51421BDE61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4665" y="-182880"/>
            <a:ext cx="1656080" cy="1691640"/>
          </a:xfrm>
          <a:prstGeom prst="rect">
            <a:avLst/>
          </a:prstGeom>
        </p:spPr>
      </p:pic>
      <p:pic>
        <p:nvPicPr>
          <p:cNvPr id="5" name="chu OW">
            <a:hlinkClick r:id="" action="ppaction://media"/>
            <a:extLst>
              <a:ext uri="{FF2B5EF4-FFF2-40B4-BE49-F238E27FC236}">
                <a16:creationId xmlns:a16="http://schemas.microsoft.com/office/drawing/2014/main" id="{41977FDA-55CA-46C7-B6A8-F8C95236CD19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80658" y="365125"/>
            <a:ext cx="6259286" cy="5811838"/>
          </a:xfrm>
        </p:spPr>
      </p:pic>
    </p:spTree>
    <p:extLst>
      <p:ext uri="{BB962C8B-B14F-4D97-AF65-F5344CB8AC3E}">
        <p14:creationId xmlns:p14="http://schemas.microsoft.com/office/powerpoint/2010/main" val="2353254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/>
          </a:ln>
        </p:spPr>
        <p:txBody>
          <a:bodyPr anchor="ctr" anchorCtr="0"/>
          <a:lstStyle/>
          <a:p>
            <a:pPr eaLnBrk="1" hangingPunct="1"/>
            <a:endParaRPr dirty="0"/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/>
          </a:ln>
        </p:spPr>
        <p:txBody>
          <a:bodyPr/>
          <a:lstStyle/>
          <a:p>
            <a:pPr eaLnBrk="1" hangingPunct="1"/>
            <a:endParaRPr dirty="0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charset="0"/>
              <a:ea typeface="+mn-ea"/>
              <a:cs typeface="+mn-cs"/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9759"/>
          <a:stretch>
            <a:fillRect/>
          </a:stretch>
        </p:blipFill>
        <p:spPr bwMode="auto">
          <a:xfrm>
            <a:off x="114300" y="1955165"/>
            <a:ext cx="12077700" cy="3333750"/>
          </a:xfrm>
          <a:prstGeom prst="rect">
            <a:avLst/>
          </a:prstGeom>
          <a:noFill/>
          <a:ln>
            <a:noFill/>
          </a:ln>
        </p:spPr>
      </p:pic>
      <p:sp>
        <p:nvSpPr>
          <p:cNvPr id="19462" name="TextBox 8"/>
          <p:cNvSpPr txBox="1"/>
          <p:nvPr/>
        </p:nvSpPr>
        <p:spPr>
          <a:xfrm>
            <a:off x="944245" y="2977515"/>
            <a:ext cx="1265174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4000" b="1" dirty="0" err="1">
                <a:solidFill>
                  <a:srgbClr val="0000FF"/>
                </a:solidFill>
                <a:latin typeface="HP001 4 hàng" panose="020B0603050302020204" pitchFamily="34" charset="0"/>
              </a:rPr>
              <a:t>Ông</a:t>
            </a:r>
            <a:r>
              <a:rPr lang="en-US" altLang="en-US" sz="4000" b="1" dirty="0">
                <a:solidFill>
                  <a:srgbClr val="0000FF"/>
                </a:solidFill>
                <a:latin typeface="HP001 4 hàng" panose="020B0603050302020204" pitchFamily="34" charset="0"/>
              </a:rPr>
              <a:t> </a:t>
            </a:r>
            <a:r>
              <a:rPr lang="en-US" altLang="en-US" sz="4000" b="1" dirty="0" err="1">
                <a:solidFill>
                  <a:srgbClr val="0000FF"/>
                </a:solidFill>
                <a:latin typeface="HP001 4 hàng" panose="020B0603050302020204" pitchFamily="34" charset="0"/>
              </a:rPr>
              <a:t>bà</a:t>
            </a:r>
            <a:r>
              <a:rPr lang="en-US" altLang="en-US" sz="4000" b="1" dirty="0">
                <a:solidFill>
                  <a:srgbClr val="0000FF"/>
                </a:solidFill>
                <a:latin typeface="HP001 4 hàng" panose="020B0603050302020204" pitchFamily="34" charset="0"/>
              </a:rPr>
              <a:t> sum </a:t>
            </a:r>
            <a:r>
              <a:rPr lang="en-US" altLang="en-US" sz="4000" b="1" dirty="0" err="1">
                <a:solidFill>
                  <a:srgbClr val="0000FF"/>
                </a:solidFill>
                <a:latin typeface="HP001 4 hàng" panose="020B0603050302020204" pitchFamily="34" charset="0"/>
              </a:rPr>
              <a:t>vầy</a:t>
            </a:r>
            <a:r>
              <a:rPr lang="en-US" altLang="en-US" sz="4000" b="1" dirty="0">
                <a:solidFill>
                  <a:srgbClr val="0000FF"/>
                </a:solidFill>
                <a:latin typeface="HP001 4 hàng" panose="020B0603050302020204" pitchFamily="34" charset="0"/>
              </a:rPr>
              <a:t> </a:t>
            </a:r>
            <a:r>
              <a:rPr lang="en-US" altLang="en-US" sz="4000" b="1" dirty="0" err="1">
                <a:solidFill>
                  <a:srgbClr val="0000FF"/>
                </a:solidFill>
                <a:latin typeface="HP001 4 hàng" panose="020B0603050302020204" pitchFamily="34" charset="0"/>
              </a:rPr>
              <a:t>cùng</a:t>
            </a:r>
            <a:r>
              <a:rPr lang="en-US" altLang="en-US" sz="4000" b="1" dirty="0">
                <a:solidFill>
                  <a:srgbClr val="0000FF"/>
                </a:solidFill>
                <a:latin typeface="HP001 4 hàng" panose="020B0603050302020204" pitchFamily="34" charset="0"/>
              </a:rPr>
              <a:t> con </a:t>
            </a:r>
            <a:r>
              <a:rPr lang="en-US" altLang="en-US" sz="4000" b="1" dirty="0" err="1">
                <a:solidFill>
                  <a:srgbClr val="0000FF"/>
                </a:solidFill>
                <a:latin typeface="HP001 4 hàng" panose="020B0603050302020204" pitchFamily="34" charset="0"/>
              </a:rPr>
              <a:t>cháu</a:t>
            </a:r>
            <a:endParaRPr kumimoji="0" lang="en-US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HP001 4 hàng" panose="020B0603050302020204" pitchFamily="34" charset="0"/>
              <a:ea typeface="+mn-ea"/>
              <a:cs typeface="+mn-cs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570230" y="410210"/>
            <a:ext cx="3751580" cy="7531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charset="0"/>
                <a:ea typeface="+mn-ea"/>
                <a:cs typeface="Verdana" panose="020B0604030504040204" charset="0"/>
              </a:rPr>
              <a:t>Viết từ ứng dụng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  <p:bldP spid="19462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7"/>
          <p:cNvCxnSpPr/>
          <p:nvPr/>
        </p:nvCxnSpPr>
        <p:spPr>
          <a:xfrm>
            <a:off x="3717388" y="2328601"/>
            <a:ext cx="4357441" cy="0"/>
          </a:xfrm>
          <a:prstGeom prst="line">
            <a:avLst/>
          </a:prstGeom>
          <a:ln w="9525">
            <a:solidFill>
              <a:schemeClr val="bg1"/>
            </a:solidFill>
            <a:prstDash val="soli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14"/>
          <p:cNvGrpSpPr/>
          <p:nvPr/>
        </p:nvGrpSpPr>
        <p:grpSpPr>
          <a:xfrm>
            <a:off x="2819400" y="1401445"/>
            <a:ext cx="6112510" cy="2016125"/>
            <a:chOff x="2118480" y="1316166"/>
            <a:chExt cx="1512168" cy="1512168"/>
          </a:xfrm>
        </p:grpSpPr>
        <p:sp>
          <p:nvSpPr>
            <p:cNvPr id="16" name="15"/>
            <p:cNvSpPr/>
            <p:nvPr/>
          </p:nvSpPr>
          <p:spPr>
            <a:xfrm>
              <a:off x="2118480" y="1316166"/>
              <a:ext cx="1512168" cy="15121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3992B5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19" name="TextBox 67"/>
            <p:cNvSpPr txBox="1"/>
            <p:nvPr/>
          </p:nvSpPr>
          <p:spPr>
            <a:xfrm>
              <a:off x="2534460" y="1556684"/>
              <a:ext cx="1052202" cy="991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0" b="0" i="0" u="none" strike="noStrike" kern="1200" cap="none" spc="3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Rounded MT Bold" panose="020F0704030504030204" charset="0"/>
                  <a:ea typeface="Microsoft YaHei" panose="020B0503020204020204" charset="-122"/>
                  <a:cs typeface="Arial Rounded MT Bold" panose="020F0704030504030204" charset="0"/>
                </a:rPr>
                <a:t>Tiết 4</a:t>
              </a:r>
              <a:endParaRPr kumimoji="0" lang="zh-CN" altLang="en-US" sz="80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charset="0"/>
                <a:ea typeface="Microsoft YaHei" panose="020B0503020204020204" charset="-122"/>
                <a:cs typeface="Arial Rounded MT Bold" panose="020F0704030504030204" charset="0"/>
              </a:endParaRPr>
            </a:p>
          </p:txBody>
        </p:sp>
      </p:grpSp>
      <p:grpSp>
        <p:nvGrpSpPr>
          <p:cNvPr id="2" name="1"/>
          <p:cNvGrpSpPr/>
          <p:nvPr/>
        </p:nvGrpSpPr>
        <p:grpSpPr>
          <a:xfrm>
            <a:off x="-71057" y="2921013"/>
            <a:ext cx="12282473" cy="3934752"/>
            <a:chOff x="-53293" y="2190760"/>
            <a:chExt cx="9211855" cy="2951064"/>
          </a:xfrm>
        </p:grpSpPr>
        <p:pic>
          <p:nvPicPr>
            <p:cNvPr id="11" name="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248310" y="3185627"/>
              <a:ext cx="4910252" cy="1956197"/>
            </a:xfrm>
            <a:prstGeom prst="rect">
              <a:avLst/>
            </a:prstGeom>
          </p:spPr>
        </p:pic>
        <p:pic>
          <p:nvPicPr>
            <p:cNvPr id="14" name="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36016" y="2190760"/>
              <a:ext cx="3208926" cy="2720031"/>
            </a:xfrm>
            <a:prstGeom prst="rect">
              <a:avLst/>
            </a:prstGeom>
          </p:spPr>
        </p:pic>
        <p:pic>
          <p:nvPicPr>
            <p:cNvPr id="17" name="1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53293" y="3185627"/>
              <a:ext cx="4910252" cy="195619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8680" y="1614964"/>
            <a:ext cx="5563553" cy="362807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5" t="5074" r="12177" b="15106"/>
          <a:stretch>
            <a:fillRect/>
          </a:stretch>
        </p:blipFill>
        <p:spPr>
          <a:xfrm flipH="1">
            <a:off x="2497400" y="2420323"/>
            <a:ext cx="2983258" cy="247090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169824" y="2853207"/>
            <a:ext cx="2728825" cy="582627"/>
          </a:xfrm>
          <a:prstGeom prst="rect">
            <a:avLst/>
          </a:prstGeom>
          <a:noFill/>
        </p:spPr>
        <p:txBody>
          <a:bodyPr wrap="none" lIns="68580" tIns="34290" rIns="68580" bIns="34290">
            <a:prstTxWarp prst="textArchDown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Nói và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nghe</a:t>
            </a:r>
          </a:p>
        </p:txBody>
      </p:sp>
    </p:spTree>
  </p:cSld>
  <p:clrMapOvr>
    <a:masterClrMapping/>
  </p:clrMapOvr>
  <p:transition advClick="0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B6E74E-2926-41FD-AD8B-000EF36AF6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549CC5-1160-4B06-950B-AABE9960F2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66A50A3-FF08-415C-B6F2-7ADD9B1B43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0737" y="528637"/>
            <a:ext cx="8010525" cy="580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616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8555EA4-F00B-431C-B665-58DC8538AA2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7778" l="4961" r="926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15"/>
          <a:stretch/>
        </p:blipFill>
        <p:spPr>
          <a:xfrm>
            <a:off x="2209801" y="0"/>
            <a:ext cx="7772396" cy="430132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FE0A47F-DE0D-4AFB-A019-3B65ECEF2308}"/>
              </a:ext>
            </a:extLst>
          </p:cNvPr>
          <p:cNvSpPr/>
          <p:nvPr/>
        </p:nvSpPr>
        <p:spPr>
          <a:xfrm>
            <a:off x="2757586" y="4057324"/>
            <a:ext cx="667682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 w="6600">
                  <a:solidFill>
                    <a:srgbClr val="7030A0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TRÒ CH</a:t>
            </a:r>
            <a:r>
              <a:rPr kumimoji="0" lang="vi-VN" sz="3600" b="1" i="0" u="none" strike="noStrike" kern="1200" cap="none" spc="0" normalizeH="0" baseline="0" noProof="0">
                <a:ln w="6600">
                  <a:solidFill>
                    <a:srgbClr val="7030A0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Ơ</a:t>
            </a:r>
            <a:r>
              <a:rPr kumimoji="0" lang="en-US" sz="3600" b="1" i="0" u="none" strike="noStrike" kern="1200" cap="none" spc="0" normalizeH="0" baseline="0" noProof="0">
                <a:ln w="6600">
                  <a:solidFill>
                    <a:srgbClr val="7030A0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 HỘP QUÀ BÍ MẬT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5637220-8609-44A7-8DDD-910576BCA515}"/>
              </a:ext>
            </a:extLst>
          </p:cNvPr>
          <p:cNvSpPr/>
          <p:nvPr/>
        </p:nvSpPr>
        <p:spPr>
          <a:xfrm>
            <a:off x="5868643" y="4924753"/>
            <a:ext cx="44646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Gift box secret game</a:t>
            </a:r>
          </a:p>
        </p:txBody>
      </p:sp>
      <p:pic>
        <p:nvPicPr>
          <p:cNvPr id="18" name="chrysanthemum">
            <a:hlinkClick r:id="" action="ppaction://media"/>
            <a:extLst>
              <a:ext uri="{FF2B5EF4-FFF2-40B4-BE49-F238E27FC236}">
                <a16:creationId xmlns:a16="http://schemas.microsoft.com/office/drawing/2014/main" id="{8AE2F4B0-E4D2-402B-A75B-0B7FADBE23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561926" y="-8001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55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4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2.59259E-6 L 0 -0.07222 " pathEditMode="relative" rAng="0" ptsTypes="AA">
                                      <p:cBhvr>
                                        <p:cTn id="1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000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6" grpId="0"/>
      <p:bldP spid="6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6335562D-47C3-42BC-BC7D-7AF52EE5A71A}"/>
              </a:ext>
            </a:extLst>
          </p:cNvPr>
          <p:cNvSpPr/>
          <p:nvPr/>
        </p:nvSpPr>
        <p:spPr>
          <a:xfrm>
            <a:off x="0" y="1839350"/>
            <a:ext cx="12192000" cy="1141745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DE8E057-79AF-4679-8F0F-5F578B85F19A}"/>
              </a:ext>
            </a:extLst>
          </p:cNvPr>
          <p:cNvSpPr/>
          <p:nvPr/>
        </p:nvSpPr>
        <p:spPr>
          <a:xfrm>
            <a:off x="0" y="5174659"/>
            <a:ext cx="12192000" cy="1141745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Picture 7">
            <a:hlinkClick r:id="rId4" action="ppaction://hlinksldjump"/>
            <a:extLst>
              <a:ext uri="{FF2B5EF4-FFF2-40B4-BE49-F238E27FC236}">
                <a16:creationId xmlns:a16="http://schemas.microsoft.com/office/drawing/2014/main" id="{165D02D2-111C-48DA-B806-17EDA77B2DE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57" y="930650"/>
            <a:ext cx="1969179" cy="174360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E93B167-9DF8-4F7B-A15E-DCA0F1988FC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932" y="418541"/>
            <a:ext cx="2060627" cy="1383912"/>
          </a:xfrm>
          <a:prstGeom prst="rect">
            <a:avLst/>
          </a:prstGeom>
        </p:spPr>
      </p:pic>
      <p:pic>
        <p:nvPicPr>
          <p:cNvPr id="10" name="Picture 9">
            <a:hlinkClick r:id="rId7" action="ppaction://hlinksldjump"/>
            <a:extLst>
              <a:ext uri="{FF2B5EF4-FFF2-40B4-BE49-F238E27FC236}">
                <a16:creationId xmlns:a16="http://schemas.microsoft.com/office/drawing/2014/main" id="{99F79902-D845-4948-9A8D-BC737DA8398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3399" y="930649"/>
            <a:ext cx="1969179" cy="174360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5A3D29D-2006-4BE0-AEF2-ABC918DCEA4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674" y="418540"/>
            <a:ext cx="2060627" cy="1383912"/>
          </a:xfrm>
          <a:prstGeom prst="rect">
            <a:avLst/>
          </a:prstGeom>
        </p:spPr>
      </p:pic>
      <p:pic>
        <p:nvPicPr>
          <p:cNvPr id="12" name="Picture 11">
            <a:hlinkClick r:id="rId10" action="ppaction://hlinksldjump"/>
            <a:extLst>
              <a:ext uri="{FF2B5EF4-FFF2-40B4-BE49-F238E27FC236}">
                <a16:creationId xmlns:a16="http://schemas.microsoft.com/office/drawing/2014/main" id="{B9F6EF56-EFE5-46AA-BEED-938FE1E31AD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2141" y="930649"/>
            <a:ext cx="1969179" cy="174360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ABCEBFF-5DE1-4042-94D0-113FF0A7D80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6416" y="418540"/>
            <a:ext cx="2060627" cy="1383912"/>
          </a:xfrm>
          <a:prstGeom prst="rect">
            <a:avLst/>
          </a:prstGeom>
        </p:spPr>
      </p:pic>
      <p:pic>
        <p:nvPicPr>
          <p:cNvPr id="14" name="Picture 13">
            <a:hlinkClick r:id="rId13" action="ppaction://hlinksldjump"/>
            <a:extLst>
              <a:ext uri="{FF2B5EF4-FFF2-40B4-BE49-F238E27FC236}">
                <a16:creationId xmlns:a16="http://schemas.microsoft.com/office/drawing/2014/main" id="{633EC59B-FCA1-44AA-9210-1F72A9C855E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6606" y="930648"/>
            <a:ext cx="1969179" cy="174360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D65FD14-A8FF-49BD-BB2A-1A81849D35A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881" y="418539"/>
            <a:ext cx="2060627" cy="1383912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16677DD5-4B38-44EE-AE03-4CE69860F1F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308765"/>
            <a:ext cx="6095999" cy="33481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8E58EB64-C11F-4AA8-BD51-6B7EDB33655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1" y="6308765"/>
            <a:ext cx="6095999" cy="33481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468116E2-9E2A-444E-92F8-B1A7CB14769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4629"/>
            <a:ext cx="6095999" cy="334819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4AF2A1C0-A62D-4A01-AB2A-74ABC46C1AC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974629"/>
            <a:ext cx="6095999" cy="334819"/>
          </a:xfrm>
          <a:prstGeom prst="rect">
            <a:avLst/>
          </a:prstGeom>
        </p:spPr>
      </p:pic>
      <p:sp>
        <p:nvSpPr>
          <p:cNvPr id="42" name="Flowchart: Summing Junction 41">
            <a:hlinkClick r:id="" action="ppaction://noaction"/>
            <a:extLst>
              <a:ext uri="{FF2B5EF4-FFF2-40B4-BE49-F238E27FC236}">
                <a16:creationId xmlns:a16="http://schemas.microsoft.com/office/drawing/2014/main" id="{E51D645D-F5EB-48AD-9720-05E0BE57DF46}"/>
              </a:ext>
            </a:extLst>
          </p:cNvPr>
          <p:cNvSpPr/>
          <p:nvPr/>
        </p:nvSpPr>
        <p:spPr>
          <a:xfrm>
            <a:off x="11398689" y="6114928"/>
            <a:ext cx="649068" cy="649068"/>
          </a:xfrm>
          <a:prstGeom prst="flowChartSummingJunction">
            <a:avLst/>
          </a:prstGeom>
          <a:solidFill>
            <a:srgbClr val="FF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7731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owchart: Document 17"/>
          <p:cNvSpPr/>
          <p:nvPr/>
        </p:nvSpPr>
        <p:spPr>
          <a:xfrm>
            <a:off x="-20782" y="0"/>
            <a:ext cx="12268201" cy="2207432"/>
          </a:xfrm>
          <a:custGeom>
            <a:avLst/>
            <a:gdLst>
              <a:gd name="connsiteX0" fmla="*/ 0 w 21600"/>
              <a:gd name="connsiteY0" fmla="*/ 0 h 21600"/>
              <a:gd name="connsiteX1" fmla="*/ 21600 w 21600"/>
              <a:gd name="connsiteY1" fmla="*/ 0 h 21600"/>
              <a:gd name="connsiteX2" fmla="*/ 21600 w 21600"/>
              <a:gd name="connsiteY2" fmla="*/ 17322 h 21600"/>
              <a:gd name="connsiteX3" fmla="*/ 0 w 21600"/>
              <a:gd name="connsiteY3" fmla="*/ 20172 h 21600"/>
              <a:gd name="connsiteX4" fmla="*/ 0 w 21600"/>
              <a:gd name="connsiteY4" fmla="*/ 0 h 21600"/>
              <a:gd name="connsiteX0-1" fmla="*/ 0 w 21600"/>
              <a:gd name="connsiteY0-2" fmla="*/ 0 h 17322"/>
              <a:gd name="connsiteX1-3" fmla="*/ 21600 w 21600"/>
              <a:gd name="connsiteY1-4" fmla="*/ 0 h 17322"/>
              <a:gd name="connsiteX2-5" fmla="*/ 21600 w 21600"/>
              <a:gd name="connsiteY2-6" fmla="*/ 17322 h 17322"/>
              <a:gd name="connsiteX3-7" fmla="*/ 50 w 21600"/>
              <a:gd name="connsiteY3-8" fmla="*/ 13503 h 17322"/>
              <a:gd name="connsiteX4-9" fmla="*/ 0 w 21600"/>
              <a:gd name="connsiteY4-10" fmla="*/ 0 h 17322"/>
              <a:gd name="connsiteX0-11" fmla="*/ 0 w 21600"/>
              <a:gd name="connsiteY0-12" fmla="*/ 0 h 18888"/>
              <a:gd name="connsiteX1-13" fmla="*/ 21600 w 21600"/>
              <a:gd name="connsiteY1-14" fmla="*/ 0 h 18888"/>
              <a:gd name="connsiteX2-15" fmla="*/ 21600 w 21600"/>
              <a:gd name="connsiteY2-16" fmla="*/ 17322 h 18888"/>
              <a:gd name="connsiteX3-17" fmla="*/ 50 w 21600"/>
              <a:gd name="connsiteY3-18" fmla="*/ 13503 h 18888"/>
              <a:gd name="connsiteX4-19" fmla="*/ 0 w 21600"/>
              <a:gd name="connsiteY4-20" fmla="*/ 0 h 18888"/>
              <a:gd name="connsiteX0-21" fmla="*/ 0 w 21600"/>
              <a:gd name="connsiteY0-22" fmla="*/ 0 h 18322"/>
              <a:gd name="connsiteX1-23" fmla="*/ 21600 w 21600"/>
              <a:gd name="connsiteY1-24" fmla="*/ 0 h 18322"/>
              <a:gd name="connsiteX2-25" fmla="*/ 21600 w 21600"/>
              <a:gd name="connsiteY2-26" fmla="*/ 17322 h 18322"/>
              <a:gd name="connsiteX3-27" fmla="*/ 15726 w 21600"/>
              <a:gd name="connsiteY3-28" fmla="*/ 14955 h 18322"/>
              <a:gd name="connsiteX4-29" fmla="*/ 50 w 21600"/>
              <a:gd name="connsiteY4-30" fmla="*/ 13503 h 18322"/>
              <a:gd name="connsiteX5" fmla="*/ 0 w 21600"/>
              <a:gd name="connsiteY5" fmla="*/ 0 h 18322"/>
              <a:gd name="connsiteX0-31" fmla="*/ 0 w 21600"/>
              <a:gd name="connsiteY0-32" fmla="*/ 0 h 18400"/>
              <a:gd name="connsiteX1-33" fmla="*/ 21600 w 21600"/>
              <a:gd name="connsiteY1-34" fmla="*/ 0 h 18400"/>
              <a:gd name="connsiteX2-35" fmla="*/ 21600 w 21600"/>
              <a:gd name="connsiteY2-36" fmla="*/ 17322 h 18400"/>
              <a:gd name="connsiteX3-37" fmla="*/ 15726 w 21600"/>
              <a:gd name="connsiteY3-38" fmla="*/ 14955 h 18400"/>
              <a:gd name="connsiteX4-39" fmla="*/ 5570 w 21600"/>
              <a:gd name="connsiteY4-40" fmla="*/ 18390 h 18400"/>
              <a:gd name="connsiteX5-41" fmla="*/ 50 w 21600"/>
              <a:gd name="connsiteY5-42" fmla="*/ 13503 h 18400"/>
              <a:gd name="connsiteX6" fmla="*/ 0 w 21600"/>
              <a:gd name="connsiteY6" fmla="*/ 0 h 18400"/>
              <a:gd name="connsiteX0-43" fmla="*/ 0 w 21600"/>
              <a:gd name="connsiteY0-44" fmla="*/ 0 h 18400"/>
              <a:gd name="connsiteX1-45" fmla="*/ 21600 w 21600"/>
              <a:gd name="connsiteY1-46" fmla="*/ 0 h 18400"/>
              <a:gd name="connsiteX2-47" fmla="*/ 21600 w 21600"/>
              <a:gd name="connsiteY2-48" fmla="*/ 17322 h 18400"/>
              <a:gd name="connsiteX3-49" fmla="*/ 15726 w 21600"/>
              <a:gd name="connsiteY3-50" fmla="*/ 14955 h 18400"/>
              <a:gd name="connsiteX4-51" fmla="*/ 5570 w 21600"/>
              <a:gd name="connsiteY4-52" fmla="*/ 18390 h 18400"/>
              <a:gd name="connsiteX5-53" fmla="*/ 50 w 21600"/>
              <a:gd name="connsiteY5-54" fmla="*/ 13503 h 18400"/>
              <a:gd name="connsiteX6-55" fmla="*/ 0 w 21600"/>
              <a:gd name="connsiteY6-56" fmla="*/ 0 h 18400"/>
              <a:gd name="connsiteX0-57" fmla="*/ 0 w 21600"/>
              <a:gd name="connsiteY0-58" fmla="*/ 0 h 18400"/>
              <a:gd name="connsiteX1-59" fmla="*/ 21600 w 21600"/>
              <a:gd name="connsiteY1-60" fmla="*/ 0 h 18400"/>
              <a:gd name="connsiteX2-61" fmla="*/ 21499 w 21600"/>
              <a:gd name="connsiteY2-62" fmla="*/ 15907 h 18400"/>
              <a:gd name="connsiteX3-63" fmla="*/ 15726 w 21600"/>
              <a:gd name="connsiteY3-64" fmla="*/ 14955 h 18400"/>
              <a:gd name="connsiteX4-65" fmla="*/ 5570 w 21600"/>
              <a:gd name="connsiteY4-66" fmla="*/ 18390 h 18400"/>
              <a:gd name="connsiteX5-67" fmla="*/ 50 w 21600"/>
              <a:gd name="connsiteY5-68" fmla="*/ 13503 h 18400"/>
              <a:gd name="connsiteX6-69" fmla="*/ 0 w 21600"/>
              <a:gd name="connsiteY6-70" fmla="*/ 0 h 18400"/>
              <a:gd name="connsiteX0-71" fmla="*/ 0 w 21600"/>
              <a:gd name="connsiteY0-72" fmla="*/ 0 h 18736"/>
              <a:gd name="connsiteX1-73" fmla="*/ 21600 w 21600"/>
              <a:gd name="connsiteY1-74" fmla="*/ 0 h 18736"/>
              <a:gd name="connsiteX2-75" fmla="*/ 21524 w 21600"/>
              <a:gd name="connsiteY2-76" fmla="*/ 18736 h 18736"/>
              <a:gd name="connsiteX3-77" fmla="*/ 15726 w 21600"/>
              <a:gd name="connsiteY3-78" fmla="*/ 14955 h 18736"/>
              <a:gd name="connsiteX4-79" fmla="*/ 5570 w 21600"/>
              <a:gd name="connsiteY4-80" fmla="*/ 18390 h 18736"/>
              <a:gd name="connsiteX5-81" fmla="*/ 50 w 21600"/>
              <a:gd name="connsiteY5-82" fmla="*/ 13503 h 18736"/>
              <a:gd name="connsiteX6-83" fmla="*/ 0 w 21600"/>
              <a:gd name="connsiteY6-84" fmla="*/ 0 h 18736"/>
              <a:gd name="connsiteX0-85" fmla="*/ 0 w 21600"/>
              <a:gd name="connsiteY0-86" fmla="*/ 0 h 18736"/>
              <a:gd name="connsiteX1-87" fmla="*/ 21600 w 21600"/>
              <a:gd name="connsiteY1-88" fmla="*/ 0 h 18736"/>
              <a:gd name="connsiteX2-89" fmla="*/ 21524 w 21600"/>
              <a:gd name="connsiteY2-90" fmla="*/ 18736 h 18736"/>
              <a:gd name="connsiteX3-91" fmla="*/ 15726 w 21600"/>
              <a:gd name="connsiteY3-92" fmla="*/ 14147 h 18736"/>
              <a:gd name="connsiteX4-93" fmla="*/ 5570 w 21600"/>
              <a:gd name="connsiteY4-94" fmla="*/ 18390 h 18736"/>
              <a:gd name="connsiteX5-95" fmla="*/ 50 w 21600"/>
              <a:gd name="connsiteY5-96" fmla="*/ 13503 h 18736"/>
              <a:gd name="connsiteX6-97" fmla="*/ 0 w 21600"/>
              <a:gd name="connsiteY6-98" fmla="*/ 0 h 18736"/>
              <a:gd name="connsiteX0-99" fmla="*/ 0 w 21600"/>
              <a:gd name="connsiteY0-100" fmla="*/ 0 h 19811"/>
              <a:gd name="connsiteX1-101" fmla="*/ 21600 w 21600"/>
              <a:gd name="connsiteY1-102" fmla="*/ 0 h 19811"/>
              <a:gd name="connsiteX2-103" fmla="*/ 21524 w 21600"/>
              <a:gd name="connsiteY2-104" fmla="*/ 18736 h 19811"/>
              <a:gd name="connsiteX3-105" fmla="*/ 15726 w 21600"/>
              <a:gd name="connsiteY3-106" fmla="*/ 14147 h 19811"/>
              <a:gd name="connsiteX4-107" fmla="*/ 5545 w 21600"/>
              <a:gd name="connsiteY4-108" fmla="*/ 19805 h 19811"/>
              <a:gd name="connsiteX5-109" fmla="*/ 50 w 21600"/>
              <a:gd name="connsiteY5-110" fmla="*/ 13503 h 19811"/>
              <a:gd name="connsiteX6-111" fmla="*/ 0 w 21600"/>
              <a:gd name="connsiteY6-112" fmla="*/ 0 h 19811"/>
              <a:gd name="connsiteX0-113" fmla="*/ 0 w 21600"/>
              <a:gd name="connsiteY0-114" fmla="*/ 0 h 19811"/>
              <a:gd name="connsiteX1-115" fmla="*/ 21600 w 21600"/>
              <a:gd name="connsiteY1-116" fmla="*/ 0 h 19811"/>
              <a:gd name="connsiteX2-117" fmla="*/ 21524 w 21600"/>
              <a:gd name="connsiteY2-118" fmla="*/ 18736 h 19811"/>
              <a:gd name="connsiteX3-119" fmla="*/ 15726 w 21600"/>
              <a:gd name="connsiteY3-120" fmla="*/ 14147 h 19811"/>
              <a:gd name="connsiteX4-121" fmla="*/ 5545 w 21600"/>
              <a:gd name="connsiteY4-122" fmla="*/ 19805 h 19811"/>
              <a:gd name="connsiteX5-123" fmla="*/ 25 w 21600"/>
              <a:gd name="connsiteY5-124" fmla="*/ 17343 h 19811"/>
              <a:gd name="connsiteX6-125" fmla="*/ 0 w 21600"/>
              <a:gd name="connsiteY6-126" fmla="*/ 0 h 19811"/>
              <a:gd name="connsiteX0-127" fmla="*/ 0 w 21600"/>
              <a:gd name="connsiteY0-128" fmla="*/ 0 h 19811"/>
              <a:gd name="connsiteX1-129" fmla="*/ 21600 w 21600"/>
              <a:gd name="connsiteY1-130" fmla="*/ 0 h 19811"/>
              <a:gd name="connsiteX2-131" fmla="*/ 21524 w 21600"/>
              <a:gd name="connsiteY2-132" fmla="*/ 18736 h 19811"/>
              <a:gd name="connsiteX3-133" fmla="*/ 15726 w 21600"/>
              <a:gd name="connsiteY3-134" fmla="*/ 14147 h 19811"/>
              <a:gd name="connsiteX4-135" fmla="*/ 5545 w 21600"/>
              <a:gd name="connsiteY4-136" fmla="*/ 19805 h 19811"/>
              <a:gd name="connsiteX5-137" fmla="*/ 25 w 21600"/>
              <a:gd name="connsiteY5-138" fmla="*/ 17343 h 19811"/>
              <a:gd name="connsiteX6-139" fmla="*/ 0 w 21600"/>
              <a:gd name="connsiteY6-140" fmla="*/ 0 h 19811"/>
              <a:gd name="connsiteX0-141" fmla="*/ 0 w 21600"/>
              <a:gd name="connsiteY0-142" fmla="*/ 0 h 20417"/>
              <a:gd name="connsiteX1-143" fmla="*/ 21600 w 21600"/>
              <a:gd name="connsiteY1-144" fmla="*/ 0 h 20417"/>
              <a:gd name="connsiteX2-145" fmla="*/ 21524 w 21600"/>
              <a:gd name="connsiteY2-146" fmla="*/ 18736 h 20417"/>
              <a:gd name="connsiteX3-147" fmla="*/ 15726 w 21600"/>
              <a:gd name="connsiteY3-148" fmla="*/ 14147 h 20417"/>
              <a:gd name="connsiteX4-149" fmla="*/ 8393 w 21600"/>
              <a:gd name="connsiteY4-150" fmla="*/ 20411 h 20417"/>
              <a:gd name="connsiteX5-151" fmla="*/ 25 w 21600"/>
              <a:gd name="connsiteY5-152" fmla="*/ 17343 h 20417"/>
              <a:gd name="connsiteX6-153" fmla="*/ 0 w 21600"/>
              <a:gd name="connsiteY6-154" fmla="*/ 0 h 20417"/>
              <a:gd name="connsiteX0-155" fmla="*/ 0 w 21600"/>
              <a:gd name="connsiteY0-156" fmla="*/ 0 h 20605"/>
              <a:gd name="connsiteX1-157" fmla="*/ 21600 w 21600"/>
              <a:gd name="connsiteY1-158" fmla="*/ 0 h 20605"/>
              <a:gd name="connsiteX2-159" fmla="*/ 21524 w 21600"/>
              <a:gd name="connsiteY2-160" fmla="*/ 18736 h 20605"/>
              <a:gd name="connsiteX3-161" fmla="*/ 15726 w 21600"/>
              <a:gd name="connsiteY3-162" fmla="*/ 14147 h 20605"/>
              <a:gd name="connsiteX4-163" fmla="*/ 8393 w 21600"/>
              <a:gd name="connsiteY4-164" fmla="*/ 20411 h 20605"/>
              <a:gd name="connsiteX5-165" fmla="*/ 25 w 21600"/>
              <a:gd name="connsiteY5-166" fmla="*/ 17343 h 20605"/>
              <a:gd name="connsiteX6-167" fmla="*/ 0 w 21600"/>
              <a:gd name="connsiteY6-168" fmla="*/ 0 h 20605"/>
              <a:gd name="connsiteX0-169" fmla="*/ 0 w 21600"/>
              <a:gd name="connsiteY0-170" fmla="*/ 0 h 20658"/>
              <a:gd name="connsiteX1-171" fmla="*/ 21600 w 21600"/>
              <a:gd name="connsiteY1-172" fmla="*/ 0 h 20658"/>
              <a:gd name="connsiteX2-173" fmla="*/ 21524 w 21600"/>
              <a:gd name="connsiteY2-174" fmla="*/ 18736 h 20658"/>
              <a:gd name="connsiteX3-175" fmla="*/ 15726 w 21600"/>
              <a:gd name="connsiteY3-176" fmla="*/ 14147 h 20658"/>
              <a:gd name="connsiteX4-177" fmla="*/ 8393 w 21600"/>
              <a:gd name="connsiteY4-178" fmla="*/ 20411 h 20658"/>
              <a:gd name="connsiteX5-179" fmla="*/ 101 w 21600"/>
              <a:gd name="connsiteY5-180" fmla="*/ 18151 h 20658"/>
              <a:gd name="connsiteX6-181" fmla="*/ 0 w 21600"/>
              <a:gd name="connsiteY6-182" fmla="*/ 0 h 20658"/>
              <a:gd name="connsiteX0-183" fmla="*/ 0 w 21600"/>
              <a:gd name="connsiteY0-184" fmla="*/ 0 h 20618"/>
              <a:gd name="connsiteX1-185" fmla="*/ 21600 w 21600"/>
              <a:gd name="connsiteY1-186" fmla="*/ 0 h 20618"/>
              <a:gd name="connsiteX2-187" fmla="*/ 21524 w 21600"/>
              <a:gd name="connsiteY2-188" fmla="*/ 18736 h 20618"/>
              <a:gd name="connsiteX3-189" fmla="*/ 15726 w 21600"/>
              <a:gd name="connsiteY3-190" fmla="*/ 14147 h 20618"/>
              <a:gd name="connsiteX4-191" fmla="*/ 8393 w 21600"/>
              <a:gd name="connsiteY4-192" fmla="*/ 20411 h 20618"/>
              <a:gd name="connsiteX5-193" fmla="*/ 101 w 21600"/>
              <a:gd name="connsiteY5-194" fmla="*/ 18151 h 20618"/>
              <a:gd name="connsiteX6-195" fmla="*/ 0 w 21600"/>
              <a:gd name="connsiteY6-196" fmla="*/ 0 h 20618"/>
              <a:gd name="connsiteX0-197" fmla="*/ 76 w 21676"/>
              <a:gd name="connsiteY0-198" fmla="*/ 0 h 20662"/>
              <a:gd name="connsiteX1-199" fmla="*/ 21676 w 21676"/>
              <a:gd name="connsiteY1-200" fmla="*/ 0 h 20662"/>
              <a:gd name="connsiteX2-201" fmla="*/ 21600 w 21676"/>
              <a:gd name="connsiteY2-202" fmla="*/ 18736 h 20662"/>
              <a:gd name="connsiteX3-203" fmla="*/ 15802 w 21676"/>
              <a:gd name="connsiteY3-204" fmla="*/ 14147 h 20662"/>
              <a:gd name="connsiteX4-205" fmla="*/ 8469 w 21676"/>
              <a:gd name="connsiteY4-206" fmla="*/ 20411 h 20662"/>
              <a:gd name="connsiteX5-207" fmla="*/ 1 w 21676"/>
              <a:gd name="connsiteY5-208" fmla="*/ 18757 h 20662"/>
              <a:gd name="connsiteX6-209" fmla="*/ 76 w 21676"/>
              <a:gd name="connsiteY6-210" fmla="*/ 0 h 20662"/>
              <a:gd name="connsiteX0-211" fmla="*/ 76 w 21676"/>
              <a:gd name="connsiteY0-212" fmla="*/ 0 h 23168"/>
              <a:gd name="connsiteX1-213" fmla="*/ 21676 w 21676"/>
              <a:gd name="connsiteY1-214" fmla="*/ 0 h 23168"/>
              <a:gd name="connsiteX2-215" fmla="*/ 21600 w 21676"/>
              <a:gd name="connsiteY2-216" fmla="*/ 18736 h 23168"/>
              <a:gd name="connsiteX3-217" fmla="*/ 15802 w 21676"/>
              <a:gd name="connsiteY3-218" fmla="*/ 14147 h 23168"/>
              <a:gd name="connsiteX4-219" fmla="*/ 8469 w 21676"/>
              <a:gd name="connsiteY4-220" fmla="*/ 23038 h 23168"/>
              <a:gd name="connsiteX5-221" fmla="*/ 1 w 21676"/>
              <a:gd name="connsiteY5-222" fmla="*/ 18757 h 23168"/>
              <a:gd name="connsiteX6-223" fmla="*/ 76 w 21676"/>
              <a:gd name="connsiteY6-224" fmla="*/ 0 h 23168"/>
              <a:gd name="connsiteX0-225" fmla="*/ 76 w 21676"/>
              <a:gd name="connsiteY0-226" fmla="*/ 0 h 23168"/>
              <a:gd name="connsiteX1-227" fmla="*/ 21676 w 21676"/>
              <a:gd name="connsiteY1-228" fmla="*/ 0 h 23168"/>
              <a:gd name="connsiteX2-229" fmla="*/ 21600 w 21676"/>
              <a:gd name="connsiteY2-230" fmla="*/ 18736 h 23168"/>
              <a:gd name="connsiteX3-231" fmla="*/ 15802 w 21676"/>
              <a:gd name="connsiteY3-232" fmla="*/ 15764 h 23168"/>
              <a:gd name="connsiteX4-233" fmla="*/ 8469 w 21676"/>
              <a:gd name="connsiteY4-234" fmla="*/ 23038 h 23168"/>
              <a:gd name="connsiteX5-235" fmla="*/ 1 w 21676"/>
              <a:gd name="connsiteY5-236" fmla="*/ 18757 h 23168"/>
              <a:gd name="connsiteX6-237" fmla="*/ 76 w 21676"/>
              <a:gd name="connsiteY6-238" fmla="*/ 0 h 23168"/>
              <a:gd name="connsiteX0-239" fmla="*/ 76 w 21676"/>
              <a:gd name="connsiteY0-240" fmla="*/ 0 h 23168"/>
              <a:gd name="connsiteX1-241" fmla="*/ 21676 w 21676"/>
              <a:gd name="connsiteY1-242" fmla="*/ 0 h 23168"/>
              <a:gd name="connsiteX2-243" fmla="*/ 21600 w 21676"/>
              <a:gd name="connsiteY2-244" fmla="*/ 18736 h 23168"/>
              <a:gd name="connsiteX3-245" fmla="*/ 15802 w 21676"/>
              <a:gd name="connsiteY3-246" fmla="*/ 15764 h 23168"/>
              <a:gd name="connsiteX4-247" fmla="*/ 8469 w 21676"/>
              <a:gd name="connsiteY4-248" fmla="*/ 23038 h 23168"/>
              <a:gd name="connsiteX5-249" fmla="*/ 1 w 21676"/>
              <a:gd name="connsiteY5-250" fmla="*/ 18757 h 23168"/>
              <a:gd name="connsiteX6-251" fmla="*/ 76 w 21676"/>
              <a:gd name="connsiteY6-252" fmla="*/ 0 h 23168"/>
              <a:gd name="connsiteX0-253" fmla="*/ 76 w 21676"/>
              <a:gd name="connsiteY0-254" fmla="*/ 0 h 23168"/>
              <a:gd name="connsiteX1-255" fmla="*/ 21676 w 21676"/>
              <a:gd name="connsiteY1-256" fmla="*/ 0 h 23168"/>
              <a:gd name="connsiteX2-257" fmla="*/ 21600 w 21676"/>
              <a:gd name="connsiteY2-258" fmla="*/ 18736 h 23168"/>
              <a:gd name="connsiteX3-259" fmla="*/ 15802 w 21676"/>
              <a:gd name="connsiteY3-260" fmla="*/ 15764 h 23168"/>
              <a:gd name="connsiteX4-261" fmla="*/ 8469 w 21676"/>
              <a:gd name="connsiteY4-262" fmla="*/ 23038 h 23168"/>
              <a:gd name="connsiteX5-263" fmla="*/ 1 w 21676"/>
              <a:gd name="connsiteY5-264" fmla="*/ 18757 h 23168"/>
              <a:gd name="connsiteX6-265" fmla="*/ 76 w 21676"/>
              <a:gd name="connsiteY6-266" fmla="*/ 0 h 23168"/>
              <a:gd name="connsiteX0-267" fmla="*/ 76 w 21676"/>
              <a:gd name="connsiteY0-268" fmla="*/ 0 h 23168"/>
              <a:gd name="connsiteX1-269" fmla="*/ 21676 w 21676"/>
              <a:gd name="connsiteY1-270" fmla="*/ 0 h 23168"/>
              <a:gd name="connsiteX2-271" fmla="*/ 21600 w 21676"/>
              <a:gd name="connsiteY2-272" fmla="*/ 18736 h 23168"/>
              <a:gd name="connsiteX3-273" fmla="*/ 17163 w 21676"/>
              <a:gd name="connsiteY3-274" fmla="*/ 16168 h 23168"/>
              <a:gd name="connsiteX4-275" fmla="*/ 8469 w 21676"/>
              <a:gd name="connsiteY4-276" fmla="*/ 23038 h 23168"/>
              <a:gd name="connsiteX5-277" fmla="*/ 1 w 21676"/>
              <a:gd name="connsiteY5-278" fmla="*/ 18757 h 23168"/>
              <a:gd name="connsiteX6-279" fmla="*/ 76 w 21676"/>
              <a:gd name="connsiteY6-280" fmla="*/ 0 h 23168"/>
              <a:gd name="connsiteX0-281" fmla="*/ 76 w 21676"/>
              <a:gd name="connsiteY0-282" fmla="*/ 0 h 23168"/>
              <a:gd name="connsiteX1-283" fmla="*/ 21676 w 21676"/>
              <a:gd name="connsiteY1-284" fmla="*/ 0 h 23168"/>
              <a:gd name="connsiteX2-285" fmla="*/ 21600 w 21676"/>
              <a:gd name="connsiteY2-286" fmla="*/ 18736 h 23168"/>
              <a:gd name="connsiteX3-287" fmla="*/ 17793 w 21676"/>
              <a:gd name="connsiteY3-288" fmla="*/ 17785 h 23168"/>
              <a:gd name="connsiteX4-289" fmla="*/ 8469 w 21676"/>
              <a:gd name="connsiteY4-290" fmla="*/ 23038 h 23168"/>
              <a:gd name="connsiteX5-291" fmla="*/ 1 w 21676"/>
              <a:gd name="connsiteY5-292" fmla="*/ 18757 h 23168"/>
              <a:gd name="connsiteX6-293" fmla="*/ 76 w 21676"/>
              <a:gd name="connsiteY6-294" fmla="*/ 0 h 23168"/>
              <a:gd name="connsiteX0-295" fmla="*/ 76 w 21676"/>
              <a:gd name="connsiteY0-296" fmla="*/ 0 h 23168"/>
              <a:gd name="connsiteX1-297" fmla="*/ 21676 w 21676"/>
              <a:gd name="connsiteY1-298" fmla="*/ 0 h 23168"/>
              <a:gd name="connsiteX2-299" fmla="*/ 21600 w 21676"/>
              <a:gd name="connsiteY2-300" fmla="*/ 20353 h 23168"/>
              <a:gd name="connsiteX3-301" fmla="*/ 17793 w 21676"/>
              <a:gd name="connsiteY3-302" fmla="*/ 17785 h 23168"/>
              <a:gd name="connsiteX4-303" fmla="*/ 8469 w 21676"/>
              <a:gd name="connsiteY4-304" fmla="*/ 23038 h 23168"/>
              <a:gd name="connsiteX5-305" fmla="*/ 1 w 21676"/>
              <a:gd name="connsiteY5-306" fmla="*/ 18757 h 23168"/>
              <a:gd name="connsiteX6-307" fmla="*/ 76 w 21676"/>
              <a:gd name="connsiteY6-308" fmla="*/ 0 h 23168"/>
              <a:gd name="connsiteX0-309" fmla="*/ 76 w 21676"/>
              <a:gd name="connsiteY0-310" fmla="*/ 0 h 23168"/>
              <a:gd name="connsiteX1-311" fmla="*/ 21676 w 21676"/>
              <a:gd name="connsiteY1-312" fmla="*/ 0 h 23168"/>
              <a:gd name="connsiteX2-313" fmla="*/ 21600 w 21676"/>
              <a:gd name="connsiteY2-314" fmla="*/ 20353 h 23168"/>
              <a:gd name="connsiteX3-315" fmla="*/ 17793 w 21676"/>
              <a:gd name="connsiteY3-316" fmla="*/ 17785 h 23168"/>
              <a:gd name="connsiteX4-317" fmla="*/ 8469 w 21676"/>
              <a:gd name="connsiteY4-318" fmla="*/ 23038 h 23168"/>
              <a:gd name="connsiteX5-319" fmla="*/ 1 w 21676"/>
              <a:gd name="connsiteY5-320" fmla="*/ 18757 h 23168"/>
              <a:gd name="connsiteX6-321" fmla="*/ 76 w 21676"/>
              <a:gd name="connsiteY6-322" fmla="*/ 0 h 23168"/>
              <a:gd name="connsiteX0-323" fmla="*/ 76 w 21676"/>
              <a:gd name="connsiteY0-324" fmla="*/ 0 h 23168"/>
              <a:gd name="connsiteX1-325" fmla="*/ 21676 w 21676"/>
              <a:gd name="connsiteY1-326" fmla="*/ 0 h 23168"/>
              <a:gd name="connsiteX2-327" fmla="*/ 21600 w 21676"/>
              <a:gd name="connsiteY2-328" fmla="*/ 20353 h 23168"/>
              <a:gd name="connsiteX3-329" fmla="*/ 17591 w 21676"/>
              <a:gd name="connsiteY3-330" fmla="*/ 19806 h 23168"/>
              <a:gd name="connsiteX4-331" fmla="*/ 8469 w 21676"/>
              <a:gd name="connsiteY4-332" fmla="*/ 23038 h 23168"/>
              <a:gd name="connsiteX5-333" fmla="*/ 1 w 21676"/>
              <a:gd name="connsiteY5-334" fmla="*/ 18757 h 23168"/>
              <a:gd name="connsiteX6-335" fmla="*/ 76 w 21676"/>
              <a:gd name="connsiteY6-336" fmla="*/ 0 h 23168"/>
              <a:gd name="connsiteX0-337" fmla="*/ 76 w 21676"/>
              <a:gd name="connsiteY0-338" fmla="*/ 0 h 23168"/>
              <a:gd name="connsiteX1-339" fmla="*/ 21676 w 21676"/>
              <a:gd name="connsiteY1-340" fmla="*/ 0 h 23168"/>
              <a:gd name="connsiteX2-341" fmla="*/ 21600 w 21676"/>
              <a:gd name="connsiteY2-342" fmla="*/ 20353 h 23168"/>
              <a:gd name="connsiteX3-343" fmla="*/ 17591 w 21676"/>
              <a:gd name="connsiteY3-344" fmla="*/ 19806 h 23168"/>
              <a:gd name="connsiteX4-345" fmla="*/ 8469 w 21676"/>
              <a:gd name="connsiteY4-346" fmla="*/ 23038 h 23168"/>
              <a:gd name="connsiteX5-347" fmla="*/ 1 w 21676"/>
              <a:gd name="connsiteY5-348" fmla="*/ 18757 h 23168"/>
              <a:gd name="connsiteX6-349" fmla="*/ 76 w 21676"/>
              <a:gd name="connsiteY6-350" fmla="*/ 0 h 23168"/>
              <a:gd name="connsiteX0-351" fmla="*/ 76 w 21676"/>
              <a:gd name="connsiteY0-352" fmla="*/ 0 h 23168"/>
              <a:gd name="connsiteX1-353" fmla="*/ 21676 w 21676"/>
              <a:gd name="connsiteY1-354" fmla="*/ 0 h 23168"/>
              <a:gd name="connsiteX2-355" fmla="*/ 21600 w 21676"/>
              <a:gd name="connsiteY2-356" fmla="*/ 20353 h 23168"/>
              <a:gd name="connsiteX3-357" fmla="*/ 17591 w 21676"/>
              <a:gd name="connsiteY3-358" fmla="*/ 19806 h 23168"/>
              <a:gd name="connsiteX4-359" fmla="*/ 8469 w 21676"/>
              <a:gd name="connsiteY4-360" fmla="*/ 23038 h 23168"/>
              <a:gd name="connsiteX5-361" fmla="*/ 1 w 21676"/>
              <a:gd name="connsiteY5-362" fmla="*/ 18757 h 23168"/>
              <a:gd name="connsiteX6-363" fmla="*/ 76 w 21676"/>
              <a:gd name="connsiteY6-364" fmla="*/ 0 h 23168"/>
              <a:gd name="connsiteX0-365" fmla="*/ 76 w 21676"/>
              <a:gd name="connsiteY0-366" fmla="*/ 0 h 23168"/>
              <a:gd name="connsiteX1-367" fmla="*/ 21676 w 21676"/>
              <a:gd name="connsiteY1-368" fmla="*/ 0 h 23168"/>
              <a:gd name="connsiteX2-369" fmla="*/ 21625 w 21676"/>
              <a:gd name="connsiteY2-370" fmla="*/ 20757 h 23168"/>
              <a:gd name="connsiteX3-371" fmla="*/ 17591 w 21676"/>
              <a:gd name="connsiteY3-372" fmla="*/ 19806 h 23168"/>
              <a:gd name="connsiteX4-373" fmla="*/ 8469 w 21676"/>
              <a:gd name="connsiteY4-374" fmla="*/ 23038 h 23168"/>
              <a:gd name="connsiteX5-375" fmla="*/ 1 w 21676"/>
              <a:gd name="connsiteY5-376" fmla="*/ 18757 h 23168"/>
              <a:gd name="connsiteX6-377" fmla="*/ 76 w 21676"/>
              <a:gd name="connsiteY6-378" fmla="*/ 0 h 23168"/>
              <a:gd name="connsiteX0-379" fmla="*/ 76 w 21676"/>
              <a:gd name="connsiteY0-380" fmla="*/ 0 h 23168"/>
              <a:gd name="connsiteX1-381" fmla="*/ 21676 w 21676"/>
              <a:gd name="connsiteY1-382" fmla="*/ 0 h 23168"/>
              <a:gd name="connsiteX2-383" fmla="*/ 21650 w 21676"/>
              <a:gd name="connsiteY2-384" fmla="*/ 17928 h 23168"/>
              <a:gd name="connsiteX3-385" fmla="*/ 17591 w 21676"/>
              <a:gd name="connsiteY3-386" fmla="*/ 19806 h 23168"/>
              <a:gd name="connsiteX4-387" fmla="*/ 8469 w 21676"/>
              <a:gd name="connsiteY4-388" fmla="*/ 23038 h 23168"/>
              <a:gd name="connsiteX5-389" fmla="*/ 1 w 21676"/>
              <a:gd name="connsiteY5-390" fmla="*/ 18757 h 23168"/>
              <a:gd name="connsiteX6-391" fmla="*/ 76 w 21676"/>
              <a:gd name="connsiteY6-392" fmla="*/ 0 h 23168"/>
              <a:gd name="connsiteX0-393" fmla="*/ 76 w 21676"/>
              <a:gd name="connsiteY0-394" fmla="*/ 0 h 23168"/>
              <a:gd name="connsiteX1-395" fmla="*/ 21676 w 21676"/>
              <a:gd name="connsiteY1-396" fmla="*/ 0 h 23168"/>
              <a:gd name="connsiteX2-397" fmla="*/ 21650 w 21676"/>
              <a:gd name="connsiteY2-398" fmla="*/ 17928 h 23168"/>
              <a:gd name="connsiteX3-399" fmla="*/ 17591 w 21676"/>
              <a:gd name="connsiteY3-400" fmla="*/ 19806 h 23168"/>
              <a:gd name="connsiteX4-401" fmla="*/ 8469 w 21676"/>
              <a:gd name="connsiteY4-402" fmla="*/ 23038 h 23168"/>
              <a:gd name="connsiteX5-403" fmla="*/ 1 w 21676"/>
              <a:gd name="connsiteY5-404" fmla="*/ 18757 h 23168"/>
              <a:gd name="connsiteX6-405" fmla="*/ 76 w 21676"/>
              <a:gd name="connsiteY6-406" fmla="*/ 0 h 23168"/>
              <a:gd name="connsiteX0-407" fmla="*/ 76 w 21676"/>
              <a:gd name="connsiteY0-408" fmla="*/ 0 h 23168"/>
              <a:gd name="connsiteX1-409" fmla="*/ 21676 w 21676"/>
              <a:gd name="connsiteY1-410" fmla="*/ 0 h 23168"/>
              <a:gd name="connsiteX2-411" fmla="*/ 21650 w 21676"/>
              <a:gd name="connsiteY2-412" fmla="*/ 17928 h 23168"/>
              <a:gd name="connsiteX3-413" fmla="*/ 17591 w 21676"/>
              <a:gd name="connsiteY3-414" fmla="*/ 19806 h 23168"/>
              <a:gd name="connsiteX4-415" fmla="*/ 8469 w 21676"/>
              <a:gd name="connsiteY4-416" fmla="*/ 23038 h 23168"/>
              <a:gd name="connsiteX5-417" fmla="*/ 1 w 21676"/>
              <a:gd name="connsiteY5-418" fmla="*/ 18757 h 23168"/>
              <a:gd name="connsiteX6-419" fmla="*/ 76 w 21676"/>
              <a:gd name="connsiteY6-420" fmla="*/ 0 h 23168"/>
              <a:gd name="connsiteX0-421" fmla="*/ 76 w 21676"/>
              <a:gd name="connsiteY0-422" fmla="*/ 0 h 23168"/>
              <a:gd name="connsiteX1-423" fmla="*/ 21676 w 21676"/>
              <a:gd name="connsiteY1-424" fmla="*/ 0 h 23168"/>
              <a:gd name="connsiteX2-425" fmla="*/ 21625 w 21676"/>
              <a:gd name="connsiteY2-426" fmla="*/ 18938 h 23168"/>
              <a:gd name="connsiteX3-427" fmla="*/ 17591 w 21676"/>
              <a:gd name="connsiteY3-428" fmla="*/ 19806 h 23168"/>
              <a:gd name="connsiteX4-429" fmla="*/ 8469 w 21676"/>
              <a:gd name="connsiteY4-430" fmla="*/ 23038 h 23168"/>
              <a:gd name="connsiteX5-431" fmla="*/ 1 w 21676"/>
              <a:gd name="connsiteY5-432" fmla="*/ 18757 h 23168"/>
              <a:gd name="connsiteX6-433" fmla="*/ 76 w 21676"/>
              <a:gd name="connsiteY6-434" fmla="*/ 0 h 23168"/>
              <a:gd name="connsiteX0-435" fmla="*/ 76 w 21676"/>
              <a:gd name="connsiteY0-436" fmla="*/ 0 h 23168"/>
              <a:gd name="connsiteX1-437" fmla="*/ 21676 w 21676"/>
              <a:gd name="connsiteY1-438" fmla="*/ 0 h 23168"/>
              <a:gd name="connsiteX2-439" fmla="*/ 21625 w 21676"/>
              <a:gd name="connsiteY2-440" fmla="*/ 18938 h 23168"/>
              <a:gd name="connsiteX3-441" fmla="*/ 17591 w 21676"/>
              <a:gd name="connsiteY3-442" fmla="*/ 19806 h 23168"/>
              <a:gd name="connsiteX4-443" fmla="*/ 8469 w 21676"/>
              <a:gd name="connsiteY4-444" fmla="*/ 23038 h 23168"/>
              <a:gd name="connsiteX5-445" fmla="*/ 1 w 21676"/>
              <a:gd name="connsiteY5-446" fmla="*/ 18757 h 23168"/>
              <a:gd name="connsiteX6-447" fmla="*/ 76 w 21676"/>
              <a:gd name="connsiteY6-448" fmla="*/ 0 h 23168"/>
              <a:gd name="connsiteX0-449" fmla="*/ 76 w 21676"/>
              <a:gd name="connsiteY0-450" fmla="*/ 0 h 23225"/>
              <a:gd name="connsiteX1-451" fmla="*/ 21676 w 21676"/>
              <a:gd name="connsiteY1-452" fmla="*/ 0 h 23225"/>
              <a:gd name="connsiteX2-453" fmla="*/ 21625 w 21676"/>
              <a:gd name="connsiteY2-454" fmla="*/ 18938 h 23225"/>
              <a:gd name="connsiteX3-455" fmla="*/ 17591 w 21676"/>
              <a:gd name="connsiteY3-456" fmla="*/ 19806 h 23225"/>
              <a:gd name="connsiteX4-457" fmla="*/ 8469 w 21676"/>
              <a:gd name="connsiteY4-458" fmla="*/ 23038 h 23225"/>
              <a:gd name="connsiteX5-459" fmla="*/ 1 w 21676"/>
              <a:gd name="connsiteY5-460" fmla="*/ 20416 h 23225"/>
              <a:gd name="connsiteX6-461" fmla="*/ 76 w 21676"/>
              <a:gd name="connsiteY6-462" fmla="*/ 0 h 23225"/>
              <a:gd name="connsiteX0-463" fmla="*/ 76 w 21676"/>
              <a:gd name="connsiteY0-464" fmla="*/ 0 h 23225"/>
              <a:gd name="connsiteX1-465" fmla="*/ 21676 w 21676"/>
              <a:gd name="connsiteY1-466" fmla="*/ 0 h 23225"/>
              <a:gd name="connsiteX2-467" fmla="*/ 21625 w 21676"/>
              <a:gd name="connsiteY2-468" fmla="*/ 18938 h 23225"/>
              <a:gd name="connsiteX3-469" fmla="*/ 17591 w 21676"/>
              <a:gd name="connsiteY3-470" fmla="*/ 19806 h 23225"/>
              <a:gd name="connsiteX4-471" fmla="*/ 8290 w 21676"/>
              <a:gd name="connsiteY4-472" fmla="*/ 23038 h 23225"/>
              <a:gd name="connsiteX5-473" fmla="*/ 1 w 21676"/>
              <a:gd name="connsiteY5-474" fmla="*/ 20416 h 23225"/>
              <a:gd name="connsiteX6-475" fmla="*/ 76 w 21676"/>
              <a:gd name="connsiteY6-476" fmla="*/ 0 h 23225"/>
              <a:gd name="connsiteX0-477" fmla="*/ 76 w 21676"/>
              <a:gd name="connsiteY0-478" fmla="*/ 0 h 23054"/>
              <a:gd name="connsiteX1-479" fmla="*/ 21676 w 21676"/>
              <a:gd name="connsiteY1-480" fmla="*/ 0 h 23054"/>
              <a:gd name="connsiteX2-481" fmla="*/ 21625 w 21676"/>
              <a:gd name="connsiteY2-482" fmla="*/ 18938 h 23054"/>
              <a:gd name="connsiteX3-483" fmla="*/ 17591 w 21676"/>
              <a:gd name="connsiteY3-484" fmla="*/ 19806 h 23054"/>
              <a:gd name="connsiteX4-485" fmla="*/ 8290 w 21676"/>
              <a:gd name="connsiteY4-486" fmla="*/ 23038 h 23054"/>
              <a:gd name="connsiteX5-487" fmla="*/ 1 w 21676"/>
              <a:gd name="connsiteY5-488" fmla="*/ 20416 h 23054"/>
              <a:gd name="connsiteX6-489" fmla="*/ 76 w 21676"/>
              <a:gd name="connsiteY6-490" fmla="*/ 0 h 23054"/>
              <a:gd name="connsiteX0-491" fmla="*/ 76 w 21676"/>
              <a:gd name="connsiteY0-492" fmla="*/ 0 h 23038"/>
              <a:gd name="connsiteX1-493" fmla="*/ 21676 w 21676"/>
              <a:gd name="connsiteY1-494" fmla="*/ 0 h 23038"/>
              <a:gd name="connsiteX2-495" fmla="*/ 21625 w 21676"/>
              <a:gd name="connsiteY2-496" fmla="*/ 18938 h 23038"/>
              <a:gd name="connsiteX3-497" fmla="*/ 17591 w 21676"/>
              <a:gd name="connsiteY3-498" fmla="*/ 19806 h 23038"/>
              <a:gd name="connsiteX4-499" fmla="*/ 8290 w 21676"/>
              <a:gd name="connsiteY4-500" fmla="*/ 23038 h 23038"/>
              <a:gd name="connsiteX5-501" fmla="*/ 1 w 21676"/>
              <a:gd name="connsiteY5-502" fmla="*/ 20416 h 23038"/>
              <a:gd name="connsiteX6-503" fmla="*/ 76 w 21676"/>
              <a:gd name="connsiteY6-504" fmla="*/ 0 h 23038"/>
              <a:gd name="connsiteX0-505" fmla="*/ 76 w 21676"/>
              <a:gd name="connsiteY0-506" fmla="*/ 0 h 23038"/>
              <a:gd name="connsiteX1-507" fmla="*/ 21676 w 21676"/>
              <a:gd name="connsiteY1-508" fmla="*/ 0 h 23038"/>
              <a:gd name="connsiteX2-509" fmla="*/ 21625 w 21676"/>
              <a:gd name="connsiteY2-510" fmla="*/ 18938 h 23038"/>
              <a:gd name="connsiteX3-511" fmla="*/ 18037 w 21676"/>
              <a:gd name="connsiteY3-512" fmla="*/ 19806 h 23038"/>
              <a:gd name="connsiteX4-513" fmla="*/ 8290 w 21676"/>
              <a:gd name="connsiteY4-514" fmla="*/ 23038 h 23038"/>
              <a:gd name="connsiteX5-515" fmla="*/ 1 w 21676"/>
              <a:gd name="connsiteY5-516" fmla="*/ 20416 h 23038"/>
              <a:gd name="connsiteX6-517" fmla="*/ 76 w 21676"/>
              <a:gd name="connsiteY6-518" fmla="*/ 0 h 23038"/>
              <a:gd name="connsiteX0-519" fmla="*/ 76 w 21676"/>
              <a:gd name="connsiteY0-520" fmla="*/ 0 h 23038"/>
              <a:gd name="connsiteX1-521" fmla="*/ 21676 w 21676"/>
              <a:gd name="connsiteY1-522" fmla="*/ 0 h 23038"/>
              <a:gd name="connsiteX2-523" fmla="*/ 21625 w 21676"/>
              <a:gd name="connsiteY2-524" fmla="*/ 19390 h 23038"/>
              <a:gd name="connsiteX3-525" fmla="*/ 18037 w 21676"/>
              <a:gd name="connsiteY3-526" fmla="*/ 19806 h 23038"/>
              <a:gd name="connsiteX4-527" fmla="*/ 8290 w 21676"/>
              <a:gd name="connsiteY4-528" fmla="*/ 23038 h 23038"/>
              <a:gd name="connsiteX5-529" fmla="*/ 1 w 21676"/>
              <a:gd name="connsiteY5-530" fmla="*/ 20416 h 23038"/>
              <a:gd name="connsiteX6-531" fmla="*/ 76 w 21676"/>
              <a:gd name="connsiteY6-532" fmla="*/ 0 h 23038"/>
              <a:gd name="connsiteX0-533" fmla="*/ 76 w 21676"/>
              <a:gd name="connsiteY0-534" fmla="*/ 0 h 23038"/>
              <a:gd name="connsiteX1-535" fmla="*/ 21676 w 21676"/>
              <a:gd name="connsiteY1-536" fmla="*/ 0 h 23038"/>
              <a:gd name="connsiteX2-537" fmla="*/ 21625 w 21676"/>
              <a:gd name="connsiteY2-538" fmla="*/ 19390 h 23038"/>
              <a:gd name="connsiteX3-539" fmla="*/ 18037 w 21676"/>
              <a:gd name="connsiteY3-540" fmla="*/ 19806 h 23038"/>
              <a:gd name="connsiteX4-541" fmla="*/ 8290 w 21676"/>
              <a:gd name="connsiteY4-542" fmla="*/ 23038 h 23038"/>
              <a:gd name="connsiteX5-543" fmla="*/ 1 w 21676"/>
              <a:gd name="connsiteY5-544" fmla="*/ 20416 h 23038"/>
              <a:gd name="connsiteX6-545" fmla="*/ 76 w 21676"/>
              <a:gd name="connsiteY6-546" fmla="*/ 0 h 23038"/>
              <a:gd name="connsiteX0-547" fmla="*/ 76 w 21676"/>
              <a:gd name="connsiteY0-548" fmla="*/ 0 h 23075"/>
              <a:gd name="connsiteX1-549" fmla="*/ 21676 w 21676"/>
              <a:gd name="connsiteY1-550" fmla="*/ 0 h 23075"/>
              <a:gd name="connsiteX2-551" fmla="*/ 21625 w 21676"/>
              <a:gd name="connsiteY2-552" fmla="*/ 19390 h 23075"/>
              <a:gd name="connsiteX3-553" fmla="*/ 18037 w 21676"/>
              <a:gd name="connsiteY3-554" fmla="*/ 19806 h 23075"/>
              <a:gd name="connsiteX4-555" fmla="*/ 8290 w 21676"/>
              <a:gd name="connsiteY4-556" fmla="*/ 23038 h 23075"/>
              <a:gd name="connsiteX5-557" fmla="*/ 1 w 21676"/>
              <a:gd name="connsiteY5-558" fmla="*/ 20416 h 23075"/>
              <a:gd name="connsiteX6-559" fmla="*/ 76 w 21676"/>
              <a:gd name="connsiteY6-560" fmla="*/ 0 h 230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41" y="connsiteY5-42"/>
              </a:cxn>
              <a:cxn ang="0">
                <a:pos x="connsiteX6-55" y="connsiteY6-56"/>
              </a:cxn>
            </a:cxnLst>
            <a:rect l="l" t="t" r="r" b="b"/>
            <a:pathLst>
              <a:path w="21676" h="23075">
                <a:moveTo>
                  <a:pt x="76" y="0"/>
                </a:moveTo>
                <a:lnTo>
                  <a:pt x="21676" y="0"/>
                </a:lnTo>
                <a:cubicBezTo>
                  <a:pt x="21642" y="5302"/>
                  <a:pt x="21659" y="14088"/>
                  <a:pt x="21625" y="19390"/>
                </a:cubicBezTo>
                <a:cubicBezTo>
                  <a:pt x="19315" y="19388"/>
                  <a:pt x="20217" y="19028"/>
                  <a:pt x="18037" y="19806"/>
                </a:cubicBezTo>
                <a:cubicBezTo>
                  <a:pt x="15320" y="20859"/>
                  <a:pt x="10963" y="22677"/>
                  <a:pt x="8290" y="23038"/>
                </a:cubicBezTo>
                <a:cubicBezTo>
                  <a:pt x="5677" y="23406"/>
                  <a:pt x="1035" y="20921"/>
                  <a:pt x="1" y="20416"/>
                </a:cubicBezTo>
                <a:cubicBezTo>
                  <a:pt x="-16" y="15915"/>
                  <a:pt x="93" y="4501"/>
                  <a:pt x="76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lowchart: Document 17"/>
          <p:cNvSpPr/>
          <p:nvPr/>
        </p:nvSpPr>
        <p:spPr>
          <a:xfrm>
            <a:off x="-76199" y="-14642"/>
            <a:ext cx="12268199" cy="1861698"/>
          </a:xfrm>
          <a:custGeom>
            <a:avLst/>
            <a:gdLst>
              <a:gd name="connsiteX0" fmla="*/ 0 w 21600"/>
              <a:gd name="connsiteY0" fmla="*/ 0 h 21600"/>
              <a:gd name="connsiteX1" fmla="*/ 21600 w 21600"/>
              <a:gd name="connsiteY1" fmla="*/ 0 h 21600"/>
              <a:gd name="connsiteX2" fmla="*/ 21600 w 21600"/>
              <a:gd name="connsiteY2" fmla="*/ 17322 h 21600"/>
              <a:gd name="connsiteX3" fmla="*/ 0 w 21600"/>
              <a:gd name="connsiteY3" fmla="*/ 20172 h 21600"/>
              <a:gd name="connsiteX4" fmla="*/ 0 w 21600"/>
              <a:gd name="connsiteY4" fmla="*/ 0 h 21600"/>
              <a:gd name="connsiteX0-1" fmla="*/ 0 w 21600"/>
              <a:gd name="connsiteY0-2" fmla="*/ 0 h 17322"/>
              <a:gd name="connsiteX1-3" fmla="*/ 21600 w 21600"/>
              <a:gd name="connsiteY1-4" fmla="*/ 0 h 17322"/>
              <a:gd name="connsiteX2-5" fmla="*/ 21600 w 21600"/>
              <a:gd name="connsiteY2-6" fmla="*/ 17322 h 17322"/>
              <a:gd name="connsiteX3-7" fmla="*/ 50 w 21600"/>
              <a:gd name="connsiteY3-8" fmla="*/ 13503 h 17322"/>
              <a:gd name="connsiteX4-9" fmla="*/ 0 w 21600"/>
              <a:gd name="connsiteY4-10" fmla="*/ 0 h 17322"/>
              <a:gd name="connsiteX0-11" fmla="*/ 0 w 21600"/>
              <a:gd name="connsiteY0-12" fmla="*/ 0 h 18888"/>
              <a:gd name="connsiteX1-13" fmla="*/ 21600 w 21600"/>
              <a:gd name="connsiteY1-14" fmla="*/ 0 h 18888"/>
              <a:gd name="connsiteX2-15" fmla="*/ 21600 w 21600"/>
              <a:gd name="connsiteY2-16" fmla="*/ 17322 h 18888"/>
              <a:gd name="connsiteX3-17" fmla="*/ 50 w 21600"/>
              <a:gd name="connsiteY3-18" fmla="*/ 13503 h 18888"/>
              <a:gd name="connsiteX4-19" fmla="*/ 0 w 21600"/>
              <a:gd name="connsiteY4-20" fmla="*/ 0 h 18888"/>
              <a:gd name="connsiteX0-21" fmla="*/ 0 w 21600"/>
              <a:gd name="connsiteY0-22" fmla="*/ 0 h 18322"/>
              <a:gd name="connsiteX1-23" fmla="*/ 21600 w 21600"/>
              <a:gd name="connsiteY1-24" fmla="*/ 0 h 18322"/>
              <a:gd name="connsiteX2-25" fmla="*/ 21600 w 21600"/>
              <a:gd name="connsiteY2-26" fmla="*/ 17322 h 18322"/>
              <a:gd name="connsiteX3-27" fmla="*/ 15726 w 21600"/>
              <a:gd name="connsiteY3-28" fmla="*/ 14955 h 18322"/>
              <a:gd name="connsiteX4-29" fmla="*/ 50 w 21600"/>
              <a:gd name="connsiteY4-30" fmla="*/ 13503 h 18322"/>
              <a:gd name="connsiteX5" fmla="*/ 0 w 21600"/>
              <a:gd name="connsiteY5" fmla="*/ 0 h 18322"/>
              <a:gd name="connsiteX0-31" fmla="*/ 0 w 21600"/>
              <a:gd name="connsiteY0-32" fmla="*/ 0 h 18400"/>
              <a:gd name="connsiteX1-33" fmla="*/ 21600 w 21600"/>
              <a:gd name="connsiteY1-34" fmla="*/ 0 h 18400"/>
              <a:gd name="connsiteX2-35" fmla="*/ 21600 w 21600"/>
              <a:gd name="connsiteY2-36" fmla="*/ 17322 h 18400"/>
              <a:gd name="connsiteX3-37" fmla="*/ 15726 w 21600"/>
              <a:gd name="connsiteY3-38" fmla="*/ 14955 h 18400"/>
              <a:gd name="connsiteX4-39" fmla="*/ 5570 w 21600"/>
              <a:gd name="connsiteY4-40" fmla="*/ 18390 h 18400"/>
              <a:gd name="connsiteX5-41" fmla="*/ 50 w 21600"/>
              <a:gd name="connsiteY5-42" fmla="*/ 13503 h 18400"/>
              <a:gd name="connsiteX6" fmla="*/ 0 w 21600"/>
              <a:gd name="connsiteY6" fmla="*/ 0 h 18400"/>
              <a:gd name="connsiteX0-43" fmla="*/ 0 w 21600"/>
              <a:gd name="connsiteY0-44" fmla="*/ 0 h 18400"/>
              <a:gd name="connsiteX1-45" fmla="*/ 21600 w 21600"/>
              <a:gd name="connsiteY1-46" fmla="*/ 0 h 18400"/>
              <a:gd name="connsiteX2-47" fmla="*/ 21600 w 21600"/>
              <a:gd name="connsiteY2-48" fmla="*/ 17322 h 18400"/>
              <a:gd name="connsiteX3-49" fmla="*/ 15726 w 21600"/>
              <a:gd name="connsiteY3-50" fmla="*/ 14955 h 18400"/>
              <a:gd name="connsiteX4-51" fmla="*/ 5570 w 21600"/>
              <a:gd name="connsiteY4-52" fmla="*/ 18390 h 18400"/>
              <a:gd name="connsiteX5-53" fmla="*/ 50 w 21600"/>
              <a:gd name="connsiteY5-54" fmla="*/ 13503 h 18400"/>
              <a:gd name="connsiteX6-55" fmla="*/ 0 w 21600"/>
              <a:gd name="connsiteY6-56" fmla="*/ 0 h 18400"/>
              <a:gd name="connsiteX0-57" fmla="*/ 0 w 21600"/>
              <a:gd name="connsiteY0-58" fmla="*/ 0 h 18400"/>
              <a:gd name="connsiteX1-59" fmla="*/ 21600 w 21600"/>
              <a:gd name="connsiteY1-60" fmla="*/ 0 h 18400"/>
              <a:gd name="connsiteX2-61" fmla="*/ 21499 w 21600"/>
              <a:gd name="connsiteY2-62" fmla="*/ 15907 h 18400"/>
              <a:gd name="connsiteX3-63" fmla="*/ 15726 w 21600"/>
              <a:gd name="connsiteY3-64" fmla="*/ 14955 h 18400"/>
              <a:gd name="connsiteX4-65" fmla="*/ 5570 w 21600"/>
              <a:gd name="connsiteY4-66" fmla="*/ 18390 h 18400"/>
              <a:gd name="connsiteX5-67" fmla="*/ 50 w 21600"/>
              <a:gd name="connsiteY5-68" fmla="*/ 13503 h 18400"/>
              <a:gd name="connsiteX6-69" fmla="*/ 0 w 21600"/>
              <a:gd name="connsiteY6-70" fmla="*/ 0 h 18400"/>
              <a:gd name="connsiteX0-71" fmla="*/ 0 w 21600"/>
              <a:gd name="connsiteY0-72" fmla="*/ 0 h 18736"/>
              <a:gd name="connsiteX1-73" fmla="*/ 21600 w 21600"/>
              <a:gd name="connsiteY1-74" fmla="*/ 0 h 18736"/>
              <a:gd name="connsiteX2-75" fmla="*/ 21524 w 21600"/>
              <a:gd name="connsiteY2-76" fmla="*/ 18736 h 18736"/>
              <a:gd name="connsiteX3-77" fmla="*/ 15726 w 21600"/>
              <a:gd name="connsiteY3-78" fmla="*/ 14955 h 18736"/>
              <a:gd name="connsiteX4-79" fmla="*/ 5570 w 21600"/>
              <a:gd name="connsiteY4-80" fmla="*/ 18390 h 18736"/>
              <a:gd name="connsiteX5-81" fmla="*/ 50 w 21600"/>
              <a:gd name="connsiteY5-82" fmla="*/ 13503 h 18736"/>
              <a:gd name="connsiteX6-83" fmla="*/ 0 w 21600"/>
              <a:gd name="connsiteY6-84" fmla="*/ 0 h 18736"/>
              <a:gd name="connsiteX0-85" fmla="*/ 0 w 21600"/>
              <a:gd name="connsiteY0-86" fmla="*/ 0 h 18736"/>
              <a:gd name="connsiteX1-87" fmla="*/ 21600 w 21600"/>
              <a:gd name="connsiteY1-88" fmla="*/ 0 h 18736"/>
              <a:gd name="connsiteX2-89" fmla="*/ 21524 w 21600"/>
              <a:gd name="connsiteY2-90" fmla="*/ 18736 h 18736"/>
              <a:gd name="connsiteX3-91" fmla="*/ 15726 w 21600"/>
              <a:gd name="connsiteY3-92" fmla="*/ 14147 h 18736"/>
              <a:gd name="connsiteX4-93" fmla="*/ 5570 w 21600"/>
              <a:gd name="connsiteY4-94" fmla="*/ 18390 h 18736"/>
              <a:gd name="connsiteX5-95" fmla="*/ 50 w 21600"/>
              <a:gd name="connsiteY5-96" fmla="*/ 13503 h 18736"/>
              <a:gd name="connsiteX6-97" fmla="*/ 0 w 21600"/>
              <a:gd name="connsiteY6-98" fmla="*/ 0 h 18736"/>
              <a:gd name="connsiteX0-99" fmla="*/ 0 w 21600"/>
              <a:gd name="connsiteY0-100" fmla="*/ 0 h 19811"/>
              <a:gd name="connsiteX1-101" fmla="*/ 21600 w 21600"/>
              <a:gd name="connsiteY1-102" fmla="*/ 0 h 19811"/>
              <a:gd name="connsiteX2-103" fmla="*/ 21524 w 21600"/>
              <a:gd name="connsiteY2-104" fmla="*/ 18736 h 19811"/>
              <a:gd name="connsiteX3-105" fmla="*/ 15726 w 21600"/>
              <a:gd name="connsiteY3-106" fmla="*/ 14147 h 19811"/>
              <a:gd name="connsiteX4-107" fmla="*/ 5545 w 21600"/>
              <a:gd name="connsiteY4-108" fmla="*/ 19805 h 19811"/>
              <a:gd name="connsiteX5-109" fmla="*/ 50 w 21600"/>
              <a:gd name="connsiteY5-110" fmla="*/ 13503 h 19811"/>
              <a:gd name="connsiteX6-111" fmla="*/ 0 w 21600"/>
              <a:gd name="connsiteY6-112" fmla="*/ 0 h 19811"/>
              <a:gd name="connsiteX0-113" fmla="*/ 0 w 21600"/>
              <a:gd name="connsiteY0-114" fmla="*/ 0 h 19811"/>
              <a:gd name="connsiteX1-115" fmla="*/ 21600 w 21600"/>
              <a:gd name="connsiteY1-116" fmla="*/ 0 h 19811"/>
              <a:gd name="connsiteX2-117" fmla="*/ 21524 w 21600"/>
              <a:gd name="connsiteY2-118" fmla="*/ 18736 h 19811"/>
              <a:gd name="connsiteX3-119" fmla="*/ 15726 w 21600"/>
              <a:gd name="connsiteY3-120" fmla="*/ 14147 h 19811"/>
              <a:gd name="connsiteX4-121" fmla="*/ 5545 w 21600"/>
              <a:gd name="connsiteY4-122" fmla="*/ 19805 h 19811"/>
              <a:gd name="connsiteX5-123" fmla="*/ 25 w 21600"/>
              <a:gd name="connsiteY5-124" fmla="*/ 17343 h 19811"/>
              <a:gd name="connsiteX6-125" fmla="*/ 0 w 21600"/>
              <a:gd name="connsiteY6-126" fmla="*/ 0 h 19811"/>
              <a:gd name="connsiteX0-127" fmla="*/ 0 w 21600"/>
              <a:gd name="connsiteY0-128" fmla="*/ 0 h 19811"/>
              <a:gd name="connsiteX1-129" fmla="*/ 21600 w 21600"/>
              <a:gd name="connsiteY1-130" fmla="*/ 0 h 19811"/>
              <a:gd name="connsiteX2-131" fmla="*/ 21524 w 21600"/>
              <a:gd name="connsiteY2-132" fmla="*/ 18736 h 19811"/>
              <a:gd name="connsiteX3-133" fmla="*/ 15726 w 21600"/>
              <a:gd name="connsiteY3-134" fmla="*/ 14147 h 19811"/>
              <a:gd name="connsiteX4-135" fmla="*/ 5545 w 21600"/>
              <a:gd name="connsiteY4-136" fmla="*/ 19805 h 19811"/>
              <a:gd name="connsiteX5-137" fmla="*/ 25 w 21600"/>
              <a:gd name="connsiteY5-138" fmla="*/ 17343 h 19811"/>
              <a:gd name="connsiteX6-139" fmla="*/ 0 w 21600"/>
              <a:gd name="connsiteY6-140" fmla="*/ 0 h 19811"/>
              <a:gd name="connsiteX0-141" fmla="*/ 0 w 21600"/>
              <a:gd name="connsiteY0-142" fmla="*/ 0 h 20417"/>
              <a:gd name="connsiteX1-143" fmla="*/ 21600 w 21600"/>
              <a:gd name="connsiteY1-144" fmla="*/ 0 h 20417"/>
              <a:gd name="connsiteX2-145" fmla="*/ 21524 w 21600"/>
              <a:gd name="connsiteY2-146" fmla="*/ 18736 h 20417"/>
              <a:gd name="connsiteX3-147" fmla="*/ 15726 w 21600"/>
              <a:gd name="connsiteY3-148" fmla="*/ 14147 h 20417"/>
              <a:gd name="connsiteX4-149" fmla="*/ 8393 w 21600"/>
              <a:gd name="connsiteY4-150" fmla="*/ 20411 h 20417"/>
              <a:gd name="connsiteX5-151" fmla="*/ 25 w 21600"/>
              <a:gd name="connsiteY5-152" fmla="*/ 17343 h 20417"/>
              <a:gd name="connsiteX6-153" fmla="*/ 0 w 21600"/>
              <a:gd name="connsiteY6-154" fmla="*/ 0 h 20417"/>
              <a:gd name="connsiteX0-155" fmla="*/ 0 w 21600"/>
              <a:gd name="connsiteY0-156" fmla="*/ 0 h 20605"/>
              <a:gd name="connsiteX1-157" fmla="*/ 21600 w 21600"/>
              <a:gd name="connsiteY1-158" fmla="*/ 0 h 20605"/>
              <a:gd name="connsiteX2-159" fmla="*/ 21524 w 21600"/>
              <a:gd name="connsiteY2-160" fmla="*/ 18736 h 20605"/>
              <a:gd name="connsiteX3-161" fmla="*/ 15726 w 21600"/>
              <a:gd name="connsiteY3-162" fmla="*/ 14147 h 20605"/>
              <a:gd name="connsiteX4-163" fmla="*/ 8393 w 21600"/>
              <a:gd name="connsiteY4-164" fmla="*/ 20411 h 20605"/>
              <a:gd name="connsiteX5-165" fmla="*/ 25 w 21600"/>
              <a:gd name="connsiteY5-166" fmla="*/ 17343 h 20605"/>
              <a:gd name="connsiteX6-167" fmla="*/ 0 w 21600"/>
              <a:gd name="connsiteY6-168" fmla="*/ 0 h 20605"/>
              <a:gd name="connsiteX0-169" fmla="*/ 0 w 21600"/>
              <a:gd name="connsiteY0-170" fmla="*/ 0 h 20658"/>
              <a:gd name="connsiteX1-171" fmla="*/ 21600 w 21600"/>
              <a:gd name="connsiteY1-172" fmla="*/ 0 h 20658"/>
              <a:gd name="connsiteX2-173" fmla="*/ 21524 w 21600"/>
              <a:gd name="connsiteY2-174" fmla="*/ 18736 h 20658"/>
              <a:gd name="connsiteX3-175" fmla="*/ 15726 w 21600"/>
              <a:gd name="connsiteY3-176" fmla="*/ 14147 h 20658"/>
              <a:gd name="connsiteX4-177" fmla="*/ 8393 w 21600"/>
              <a:gd name="connsiteY4-178" fmla="*/ 20411 h 20658"/>
              <a:gd name="connsiteX5-179" fmla="*/ 101 w 21600"/>
              <a:gd name="connsiteY5-180" fmla="*/ 18151 h 20658"/>
              <a:gd name="connsiteX6-181" fmla="*/ 0 w 21600"/>
              <a:gd name="connsiteY6-182" fmla="*/ 0 h 20658"/>
              <a:gd name="connsiteX0-183" fmla="*/ 0 w 21600"/>
              <a:gd name="connsiteY0-184" fmla="*/ 0 h 20618"/>
              <a:gd name="connsiteX1-185" fmla="*/ 21600 w 21600"/>
              <a:gd name="connsiteY1-186" fmla="*/ 0 h 20618"/>
              <a:gd name="connsiteX2-187" fmla="*/ 21524 w 21600"/>
              <a:gd name="connsiteY2-188" fmla="*/ 18736 h 20618"/>
              <a:gd name="connsiteX3-189" fmla="*/ 15726 w 21600"/>
              <a:gd name="connsiteY3-190" fmla="*/ 14147 h 20618"/>
              <a:gd name="connsiteX4-191" fmla="*/ 8393 w 21600"/>
              <a:gd name="connsiteY4-192" fmla="*/ 20411 h 20618"/>
              <a:gd name="connsiteX5-193" fmla="*/ 101 w 21600"/>
              <a:gd name="connsiteY5-194" fmla="*/ 18151 h 20618"/>
              <a:gd name="connsiteX6-195" fmla="*/ 0 w 21600"/>
              <a:gd name="connsiteY6-196" fmla="*/ 0 h 20618"/>
              <a:gd name="connsiteX0-197" fmla="*/ 76 w 21676"/>
              <a:gd name="connsiteY0-198" fmla="*/ 0 h 20662"/>
              <a:gd name="connsiteX1-199" fmla="*/ 21676 w 21676"/>
              <a:gd name="connsiteY1-200" fmla="*/ 0 h 20662"/>
              <a:gd name="connsiteX2-201" fmla="*/ 21600 w 21676"/>
              <a:gd name="connsiteY2-202" fmla="*/ 18736 h 20662"/>
              <a:gd name="connsiteX3-203" fmla="*/ 15802 w 21676"/>
              <a:gd name="connsiteY3-204" fmla="*/ 14147 h 20662"/>
              <a:gd name="connsiteX4-205" fmla="*/ 8469 w 21676"/>
              <a:gd name="connsiteY4-206" fmla="*/ 20411 h 20662"/>
              <a:gd name="connsiteX5-207" fmla="*/ 1 w 21676"/>
              <a:gd name="connsiteY5-208" fmla="*/ 18757 h 20662"/>
              <a:gd name="connsiteX6-209" fmla="*/ 76 w 21676"/>
              <a:gd name="connsiteY6-210" fmla="*/ 0 h 20662"/>
              <a:gd name="connsiteX0-211" fmla="*/ 76 w 21676"/>
              <a:gd name="connsiteY0-212" fmla="*/ 0 h 23168"/>
              <a:gd name="connsiteX1-213" fmla="*/ 21676 w 21676"/>
              <a:gd name="connsiteY1-214" fmla="*/ 0 h 23168"/>
              <a:gd name="connsiteX2-215" fmla="*/ 21600 w 21676"/>
              <a:gd name="connsiteY2-216" fmla="*/ 18736 h 23168"/>
              <a:gd name="connsiteX3-217" fmla="*/ 15802 w 21676"/>
              <a:gd name="connsiteY3-218" fmla="*/ 14147 h 23168"/>
              <a:gd name="connsiteX4-219" fmla="*/ 8469 w 21676"/>
              <a:gd name="connsiteY4-220" fmla="*/ 23038 h 23168"/>
              <a:gd name="connsiteX5-221" fmla="*/ 1 w 21676"/>
              <a:gd name="connsiteY5-222" fmla="*/ 18757 h 23168"/>
              <a:gd name="connsiteX6-223" fmla="*/ 76 w 21676"/>
              <a:gd name="connsiteY6-224" fmla="*/ 0 h 23168"/>
              <a:gd name="connsiteX0-225" fmla="*/ 76 w 21676"/>
              <a:gd name="connsiteY0-226" fmla="*/ 0 h 23168"/>
              <a:gd name="connsiteX1-227" fmla="*/ 21676 w 21676"/>
              <a:gd name="connsiteY1-228" fmla="*/ 0 h 23168"/>
              <a:gd name="connsiteX2-229" fmla="*/ 21600 w 21676"/>
              <a:gd name="connsiteY2-230" fmla="*/ 18736 h 23168"/>
              <a:gd name="connsiteX3-231" fmla="*/ 15802 w 21676"/>
              <a:gd name="connsiteY3-232" fmla="*/ 15764 h 23168"/>
              <a:gd name="connsiteX4-233" fmla="*/ 8469 w 21676"/>
              <a:gd name="connsiteY4-234" fmla="*/ 23038 h 23168"/>
              <a:gd name="connsiteX5-235" fmla="*/ 1 w 21676"/>
              <a:gd name="connsiteY5-236" fmla="*/ 18757 h 23168"/>
              <a:gd name="connsiteX6-237" fmla="*/ 76 w 21676"/>
              <a:gd name="connsiteY6-238" fmla="*/ 0 h 23168"/>
              <a:gd name="connsiteX0-239" fmla="*/ 76 w 21676"/>
              <a:gd name="connsiteY0-240" fmla="*/ 0 h 23168"/>
              <a:gd name="connsiteX1-241" fmla="*/ 21676 w 21676"/>
              <a:gd name="connsiteY1-242" fmla="*/ 0 h 23168"/>
              <a:gd name="connsiteX2-243" fmla="*/ 21600 w 21676"/>
              <a:gd name="connsiteY2-244" fmla="*/ 18736 h 23168"/>
              <a:gd name="connsiteX3-245" fmla="*/ 15802 w 21676"/>
              <a:gd name="connsiteY3-246" fmla="*/ 15764 h 23168"/>
              <a:gd name="connsiteX4-247" fmla="*/ 8469 w 21676"/>
              <a:gd name="connsiteY4-248" fmla="*/ 23038 h 23168"/>
              <a:gd name="connsiteX5-249" fmla="*/ 1 w 21676"/>
              <a:gd name="connsiteY5-250" fmla="*/ 18757 h 23168"/>
              <a:gd name="connsiteX6-251" fmla="*/ 76 w 21676"/>
              <a:gd name="connsiteY6-252" fmla="*/ 0 h 23168"/>
              <a:gd name="connsiteX0-253" fmla="*/ 76 w 21676"/>
              <a:gd name="connsiteY0-254" fmla="*/ 0 h 23168"/>
              <a:gd name="connsiteX1-255" fmla="*/ 21676 w 21676"/>
              <a:gd name="connsiteY1-256" fmla="*/ 0 h 23168"/>
              <a:gd name="connsiteX2-257" fmla="*/ 21600 w 21676"/>
              <a:gd name="connsiteY2-258" fmla="*/ 18736 h 23168"/>
              <a:gd name="connsiteX3-259" fmla="*/ 15802 w 21676"/>
              <a:gd name="connsiteY3-260" fmla="*/ 15764 h 23168"/>
              <a:gd name="connsiteX4-261" fmla="*/ 8469 w 21676"/>
              <a:gd name="connsiteY4-262" fmla="*/ 23038 h 23168"/>
              <a:gd name="connsiteX5-263" fmla="*/ 1 w 21676"/>
              <a:gd name="connsiteY5-264" fmla="*/ 18757 h 23168"/>
              <a:gd name="connsiteX6-265" fmla="*/ 76 w 21676"/>
              <a:gd name="connsiteY6-266" fmla="*/ 0 h 23168"/>
              <a:gd name="connsiteX0-267" fmla="*/ 76 w 21676"/>
              <a:gd name="connsiteY0-268" fmla="*/ 0 h 23168"/>
              <a:gd name="connsiteX1-269" fmla="*/ 21676 w 21676"/>
              <a:gd name="connsiteY1-270" fmla="*/ 0 h 23168"/>
              <a:gd name="connsiteX2-271" fmla="*/ 21600 w 21676"/>
              <a:gd name="connsiteY2-272" fmla="*/ 18736 h 23168"/>
              <a:gd name="connsiteX3-273" fmla="*/ 17163 w 21676"/>
              <a:gd name="connsiteY3-274" fmla="*/ 16168 h 23168"/>
              <a:gd name="connsiteX4-275" fmla="*/ 8469 w 21676"/>
              <a:gd name="connsiteY4-276" fmla="*/ 23038 h 23168"/>
              <a:gd name="connsiteX5-277" fmla="*/ 1 w 21676"/>
              <a:gd name="connsiteY5-278" fmla="*/ 18757 h 23168"/>
              <a:gd name="connsiteX6-279" fmla="*/ 76 w 21676"/>
              <a:gd name="connsiteY6-280" fmla="*/ 0 h 23168"/>
              <a:gd name="connsiteX0-281" fmla="*/ 76 w 21676"/>
              <a:gd name="connsiteY0-282" fmla="*/ 0 h 23168"/>
              <a:gd name="connsiteX1-283" fmla="*/ 21676 w 21676"/>
              <a:gd name="connsiteY1-284" fmla="*/ 0 h 23168"/>
              <a:gd name="connsiteX2-285" fmla="*/ 21600 w 21676"/>
              <a:gd name="connsiteY2-286" fmla="*/ 18736 h 23168"/>
              <a:gd name="connsiteX3-287" fmla="*/ 17793 w 21676"/>
              <a:gd name="connsiteY3-288" fmla="*/ 17785 h 23168"/>
              <a:gd name="connsiteX4-289" fmla="*/ 8469 w 21676"/>
              <a:gd name="connsiteY4-290" fmla="*/ 23038 h 23168"/>
              <a:gd name="connsiteX5-291" fmla="*/ 1 w 21676"/>
              <a:gd name="connsiteY5-292" fmla="*/ 18757 h 23168"/>
              <a:gd name="connsiteX6-293" fmla="*/ 76 w 21676"/>
              <a:gd name="connsiteY6-294" fmla="*/ 0 h 23168"/>
              <a:gd name="connsiteX0-295" fmla="*/ 76 w 21676"/>
              <a:gd name="connsiteY0-296" fmla="*/ 0 h 23168"/>
              <a:gd name="connsiteX1-297" fmla="*/ 21676 w 21676"/>
              <a:gd name="connsiteY1-298" fmla="*/ 0 h 23168"/>
              <a:gd name="connsiteX2-299" fmla="*/ 21600 w 21676"/>
              <a:gd name="connsiteY2-300" fmla="*/ 20353 h 23168"/>
              <a:gd name="connsiteX3-301" fmla="*/ 17793 w 21676"/>
              <a:gd name="connsiteY3-302" fmla="*/ 17785 h 23168"/>
              <a:gd name="connsiteX4-303" fmla="*/ 8469 w 21676"/>
              <a:gd name="connsiteY4-304" fmla="*/ 23038 h 23168"/>
              <a:gd name="connsiteX5-305" fmla="*/ 1 w 21676"/>
              <a:gd name="connsiteY5-306" fmla="*/ 18757 h 23168"/>
              <a:gd name="connsiteX6-307" fmla="*/ 76 w 21676"/>
              <a:gd name="connsiteY6-308" fmla="*/ 0 h 23168"/>
              <a:gd name="connsiteX0-309" fmla="*/ 76 w 21676"/>
              <a:gd name="connsiteY0-310" fmla="*/ 0 h 23168"/>
              <a:gd name="connsiteX1-311" fmla="*/ 21676 w 21676"/>
              <a:gd name="connsiteY1-312" fmla="*/ 0 h 23168"/>
              <a:gd name="connsiteX2-313" fmla="*/ 21600 w 21676"/>
              <a:gd name="connsiteY2-314" fmla="*/ 20353 h 23168"/>
              <a:gd name="connsiteX3-315" fmla="*/ 17793 w 21676"/>
              <a:gd name="connsiteY3-316" fmla="*/ 17785 h 23168"/>
              <a:gd name="connsiteX4-317" fmla="*/ 8469 w 21676"/>
              <a:gd name="connsiteY4-318" fmla="*/ 23038 h 23168"/>
              <a:gd name="connsiteX5-319" fmla="*/ 1 w 21676"/>
              <a:gd name="connsiteY5-320" fmla="*/ 18757 h 23168"/>
              <a:gd name="connsiteX6-321" fmla="*/ 76 w 21676"/>
              <a:gd name="connsiteY6-322" fmla="*/ 0 h 23168"/>
              <a:gd name="connsiteX0-323" fmla="*/ 76 w 21676"/>
              <a:gd name="connsiteY0-324" fmla="*/ 0 h 23168"/>
              <a:gd name="connsiteX1-325" fmla="*/ 21676 w 21676"/>
              <a:gd name="connsiteY1-326" fmla="*/ 0 h 23168"/>
              <a:gd name="connsiteX2-327" fmla="*/ 21600 w 21676"/>
              <a:gd name="connsiteY2-328" fmla="*/ 20353 h 23168"/>
              <a:gd name="connsiteX3-329" fmla="*/ 17591 w 21676"/>
              <a:gd name="connsiteY3-330" fmla="*/ 19806 h 23168"/>
              <a:gd name="connsiteX4-331" fmla="*/ 8469 w 21676"/>
              <a:gd name="connsiteY4-332" fmla="*/ 23038 h 23168"/>
              <a:gd name="connsiteX5-333" fmla="*/ 1 w 21676"/>
              <a:gd name="connsiteY5-334" fmla="*/ 18757 h 23168"/>
              <a:gd name="connsiteX6-335" fmla="*/ 76 w 21676"/>
              <a:gd name="connsiteY6-336" fmla="*/ 0 h 23168"/>
              <a:gd name="connsiteX0-337" fmla="*/ 76 w 21676"/>
              <a:gd name="connsiteY0-338" fmla="*/ 0 h 23168"/>
              <a:gd name="connsiteX1-339" fmla="*/ 21676 w 21676"/>
              <a:gd name="connsiteY1-340" fmla="*/ 0 h 23168"/>
              <a:gd name="connsiteX2-341" fmla="*/ 21600 w 21676"/>
              <a:gd name="connsiteY2-342" fmla="*/ 20353 h 23168"/>
              <a:gd name="connsiteX3-343" fmla="*/ 17591 w 21676"/>
              <a:gd name="connsiteY3-344" fmla="*/ 19806 h 23168"/>
              <a:gd name="connsiteX4-345" fmla="*/ 8469 w 21676"/>
              <a:gd name="connsiteY4-346" fmla="*/ 23038 h 23168"/>
              <a:gd name="connsiteX5-347" fmla="*/ 1 w 21676"/>
              <a:gd name="connsiteY5-348" fmla="*/ 18757 h 23168"/>
              <a:gd name="connsiteX6-349" fmla="*/ 76 w 21676"/>
              <a:gd name="connsiteY6-350" fmla="*/ 0 h 23168"/>
              <a:gd name="connsiteX0-351" fmla="*/ 76 w 21676"/>
              <a:gd name="connsiteY0-352" fmla="*/ 0 h 23168"/>
              <a:gd name="connsiteX1-353" fmla="*/ 21676 w 21676"/>
              <a:gd name="connsiteY1-354" fmla="*/ 0 h 23168"/>
              <a:gd name="connsiteX2-355" fmla="*/ 21600 w 21676"/>
              <a:gd name="connsiteY2-356" fmla="*/ 20353 h 23168"/>
              <a:gd name="connsiteX3-357" fmla="*/ 17591 w 21676"/>
              <a:gd name="connsiteY3-358" fmla="*/ 19806 h 23168"/>
              <a:gd name="connsiteX4-359" fmla="*/ 8469 w 21676"/>
              <a:gd name="connsiteY4-360" fmla="*/ 23038 h 23168"/>
              <a:gd name="connsiteX5-361" fmla="*/ 1 w 21676"/>
              <a:gd name="connsiteY5-362" fmla="*/ 18757 h 23168"/>
              <a:gd name="connsiteX6-363" fmla="*/ 76 w 21676"/>
              <a:gd name="connsiteY6-364" fmla="*/ 0 h 23168"/>
              <a:gd name="connsiteX0-365" fmla="*/ 76 w 21676"/>
              <a:gd name="connsiteY0-366" fmla="*/ 0 h 23168"/>
              <a:gd name="connsiteX1-367" fmla="*/ 21676 w 21676"/>
              <a:gd name="connsiteY1-368" fmla="*/ 0 h 23168"/>
              <a:gd name="connsiteX2-369" fmla="*/ 21625 w 21676"/>
              <a:gd name="connsiteY2-370" fmla="*/ 20757 h 23168"/>
              <a:gd name="connsiteX3-371" fmla="*/ 17591 w 21676"/>
              <a:gd name="connsiteY3-372" fmla="*/ 19806 h 23168"/>
              <a:gd name="connsiteX4-373" fmla="*/ 8469 w 21676"/>
              <a:gd name="connsiteY4-374" fmla="*/ 23038 h 23168"/>
              <a:gd name="connsiteX5-375" fmla="*/ 1 w 21676"/>
              <a:gd name="connsiteY5-376" fmla="*/ 18757 h 23168"/>
              <a:gd name="connsiteX6-377" fmla="*/ 76 w 21676"/>
              <a:gd name="connsiteY6-378" fmla="*/ 0 h 23168"/>
              <a:gd name="connsiteX0-379" fmla="*/ 76 w 21676"/>
              <a:gd name="connsiteY0-380" fmla="*/ 0 h 23168"/>
              <a:gd name="connsiteX1-381" fmla="*/ 21676 w 21676"/>
              <a:gd name="connsiteY1-382" fmla="*/ 0 h 23168"/>
              <a:gd name="connsiteX2-383" fmla="*/ 21650 w 21676"/>
              <a:gd name="connsiteY2-384" fmla="*/ 17928 h 23168"/>
              <a:gd name="connsiteX3-385" fmla="*/ 17591 w 21676"/>
              <a:gd name="connsiteY3-386" fmla="*/ 19806 h 23168"/>
              <a:gd name="connsiteX4-387" fmla="*/ 8469 w 21676"/>
              <a:gd name="connsiteY4-388" fmla="*/ 23038 h 23168"/>
              <a:gd name="connsiteX5-389" fmla="*/ 1 w 21676"/>
              <a:gd name="connsiteY5-390" fmla="*/ 18757 h 23168"/>
              <a:gd name="connsiteX6-391" fmla="*/ 76 w 21676"/>
              <a:gd name="connsiteY6-392" fmla="*/ 0 h 23168"/>
              <a:gd name="connsiteX0-393" fmla="*/ 76 w 21676"/>
              <a:gd name="connsiteY0-394" fmla="*/ 0 h 23168"/>
              <a:gd name="connsiteX1-395" fmla="*/ 21676 w 21676"/>
              <a:gd name="connsiteY1-396" fmla="*/ 0 h 23168"/>
              <a:gd name="connsiteX2-397" fmla="*/ 21650 w 21676"/>
              <a:gd name="connsiteY2-398" fmla="*/ 17928 h 23168"/>
              <a:gd name="connsiteX3-399" fmla="*/ 17591 w 21676"/>
              <a:gd name="connsiteY3-400" fmla="*/ 19806 h 23168"/>
              <a:gd name="connsiteX4-401" fmla="*/ 8469 w 21676"/>
              <a:gd name="connsiteY4-402" fmla="*/ 23038 h 23168"/>
              <a:gd name="connsiteX5-403" fmla="*/ 1 w 21676"/>
              <a:gd name="connsiteY5-404" fmla="*/ 18757 h 23168"/>
              <a:gd name="connsiteX6-405" fmla="*/ 76 w 21676"/>
              <a:gd name="connsiteY6-406" fmla="*/ 0 h 23168"/>
              <a:gd name="connsiteX0-407" fmla="*/ 76 w 21676"/>
              <a:gd name="connsiteY0-408" fmla="*/ 0 h 23168"/>
              <a:gd name="connsiteX1-409" fmla="*/ 21676 w 21676"/>
              <a:gd name="connsiteY1-410" fmla="*/ 0 h 23168"/>
              <a:gd name="connsiteX2-411" fmla="*/ 21650 w 21676"/>
              <a:gd name="connsiteY2-412" fmla="*/ 17928 h 23168"/>
              <a:gd name="connsiteX3-413" fmla="*/ 17591 w 21676"/>
              <a:gd name="connsiteY3-414" fmla="*/ 19806 h 23168"/>
              <a:gd name="connsiteX4-415" fmla="*/ 8469 w 21676"/>
              <a:gd name="connsiteY4-416" fmla="*/ 23038 h 23168"/>
              <a:gd name="connsiteX5-417" fmla="*/ 1 w 21676"/>
              <a:gd name="connsiteY5-418" fmla="*/ 18757 h 23168"/>
              <a:gd name="connsiteX6-419" fmla="*/ 76 w 21676"/>
              <a:gd name="connsiteY6-420" fmla="*/ 0 h 23168"/>
              <a:gd name="connsiteX0-421" fmla="*/ 76 w 21676"/>
              <a:gd name="connsiteY0-422" fmla="*/ 0 h 23168"/>
              <a:gd name="connsiteX1-423" fmla="*/ 21676 w 21676"/>
              <a:gd name="connsiteY1-424" fmla="*/ 0 h 23168"/>
              <a:gd name="connsiteX2-425" fmla="*/ 21625 w 21676"/>
              <a:gd name="connsiteY2-426" fmla="*/ 18938 h 23168"/>
              <a:gd name="connsiteX3-427" fmla="*/ 17591 w 21676"/>
              <a:gd name="connsiteY3-428" fmla="*/ 19806 h 23168"/>
              <a:gd name="connsiteX4-429" fmla="*/ 8469 w 21676"/>
              <a:gd name="connsiteY4-430" fmla="*/ 23038 h 23168"/>
              <a:gd name="connsiteX5-431" fmla="*/ 1 w 21676"/>
              <a:gd name="connsiteY5-432" fmla="*/ 18757 h 23168"/>
              <a:gd name="connsiteX6-433" fmla="*/ 76 w 21676"/>
              <a:gd name="connsiteY6-434" fmla="*/ 0 h 23168"/>
              <a:gd name="connsiteX0-435" fmla="*/ 76 w 21676"/>
              <a:gd name="connsiteY0-436" fmla="*/ 0 h 23168"/>
              <a:gd name="connsiteX1-437" fmla="*/ 21676 w 21676"/>
              <a:gd name="connsiteY1-438" fmla="*/ 0 h 23168"/>
              <a:gd name="connsiteX2-439" fmla="*/ 21625 w 21676"/>
              <a:gd name="connsiteY2-440" fmla="*/ 18938 h 23168"/>
              <a:gd name="connsiteX3-441" fmla="*/ 17591 w 21676"/>
              <a:gd name="connsiteY3-442" fmla="*/ 19806 h 23168"/>
              <a:gd name="connsiteX4-443" fmla="*/ 8469 w 21676"/>
              <a:gd name="connsiteY4-444" fmla="*/ 23038 h 23168"/>
              <a:gd name="connsiteX5-445" fmla="*/ 1 w 21676"/>
              <a:gd name="connsiteY5-446" fmla="*/ 18757 h 23168"/>
              <a:gd name="connsiteX6-447" fmla="*/ 76 w 21676"/>
              <a:gd name="connsiteY6-448" fmla="*/ 0 h 2316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41" y="connsiteY5-42"/>
              </a:cxn>
              <a:cxn ang="0">
                <a:pos x="connsiteX6-55" y="connsiteY6-56"/>
              </a:cxn>
            </a:cxnLst>
            <a:rect l="l" t="t" r="r" b="b"/>
            <a:pathLst>
              <a:path w="21676" h="23168">
                <a:moveTo>
                  <a:pt x="76" y="0"/>
                </a:moveTo>
                <a:lnTo>
                  <a:pt x="21676" y="0"/>
                </a:lnTo>
                <a:cubicBezTo>
                  <a:pt x="21642" y="5302"/>
                  <a:pt x="21659" y="13636"/>
                  <a:pt x="21625" y="18938"/>
                </a:cubicBezTo>
                <a:cubicBezTo>
                  <a:pt x="19315" y="18936"/>
                  <a:pt x="19771" y="19028"/>
                  <a:pt x="17591" y="19806"/>
                </a:cubicBezTo>
                <a:cubicBezTo>
                  <a:pt x="14874" y="20859"/>
                  <a:pt x="11082" y="23280"/>
                  <a:pt x="8469" y="23038"/>
                </a:cubicBezTo>
                <a:cubicBezTo>
                  <a:pt x="5856" y="24009"/>
                  <a:pt x="1035" y="19262"/>
                  <a:pt x="1" y="18757"/>
                </a:cubicBezTo>
                <a:cubicBezTo>
                  <a:pt x="-16" y="14256"/>
                  <a:pt x="93" y="4501"/>
                  <a:pt x="76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00225" y="275590"/>
            <a:ext cx="9233535" cy="1197610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 w="3175">
                  <a:solidFill>
                    <a:prstClr val="white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Thứ....ngày....tháng....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1938020" y="3429000"/>
            <a:ext cx="9443085" cy="1383665"/>
            <a:chOff x="2052684" y="2617912"/>
            <a:chExt cx="5768788" cy="1092595"/>
          </a:xfrm>
        </p:grpSpPr>
        <p:pic>
          <p:nvPicPr>
            <p:cNvPr id="11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2684" y="2617912"/>
              <a:ext cx="5768788" cy="10925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2057479" y="2772823"/>
              <a:ext cx="5121462" cy="653351"/>
            </a:xfrm>
            <a:prstGeom prst="rect">
              <a:avLst/>
            </a:prstGeom>
            <a:noFill/>
          </p:spPr>
          <p:txBody>
            <a:bodyPr wrap="square" lIns="89301" tIns="44651" rIns="89301" bIns="44651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863D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Cánh</a:t>
              </a: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00863D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kumimoji="0" lang="en-US" sz="4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863D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cửa</a:t>
              </a: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00863D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kumimoji="0" lang="en-US" sz="4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863D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nhớ</a:t>
              </a: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00863D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kumimoji="0" lang="en-US" sz="4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863D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bà</a:t>
              </a:r>
              <a:endPara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863D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</p:grpSp>
      <p:sp>
        <p:nvSpPr>
          <p:cNvPr id="13" name="Rectangle 16"/>
          <p:cNvSpPr/>
          <p:nvPr/>
        </p:nvSpPr>
        <p:spPr>
          <a:xfrm rot="269291">
            <a:off x="985163" y="3614125"/>
            <a:ext cx="1448268" cy="1127520"/>
          </a:xfrm>
          <a:custGeom>
            <a:avLst/>
            <a:gdLst>
              <a:gd name="connsiteX0" fmla="*/ 0 w 1322292"/>
              <a:gd name="connsiteY0" fmla="*/ 0 h 1023843"/>
              <a:gd name="connsiteX1" fmla="*/ 1322292 w 1322292"/>
              <a:gd name="connsiteY1" fmla="*/ 0 h 1023843"/>
              <a:gd name="connsiteX2" fmla="*/ 1322292 w 1322292"/>
              <a:gd name="connsiteY2" fmla="*/ 1023843 h 1023843"/>
              <a:gd name="connsiteX3" fmla="*/ 0 w 1322292"/>
              <a:gd name="connsiteY3" fmla="*/ 1023843 h 1023843"/>
              <a:gd name="connsiteX4" fmla="*/ 0 w 1322292"/>
              <a:gd name="connsiteY4" fmla="*/ 0 h 1023843"/>
              <a:gd name="connsiteX0-1" fmla="*/ 38 w 1322330"/>
              <a:gd name="connsiteY0-2" fmla="*/ 0 h 1023843"/>
              <a:gd name="connsiteX1-3" fmla="*/ 1322330 w 1322330"/>
              <a:gd name="connsiteY1-4" fmla="*/ 0 h 1023843"/>
              <a:gd name="connsiteX2-5" fmla="*/ 1322330 w 1322330"/>
              <a:gd name="connsiteY2-6" fmla="*/ 1023843 h 1023843"/>
              <a:gd name="connsiteX3-7" fmla="*/ 38 w 1322330"/>
              <a:gd name="connsiteY3-8" fmla="*/ 1023843 h 1023843"/>
              <a:gd name="connsiteX4-9" fmla="*/ 401820 w 1322330"/>
              <a:gd name="connsiteY4-10" fmla="*/ 432335 h 1023843"/>
              <a:gd name="connsiteX5" fmla="*/ 38 w 1322330"/>
              <a:gd name="connsiteY5" fmla="*/ 0 h 102384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" y="connsiteY5"/>
              </a:cxn>
            </a:cxnLst>
            <a:rect l="l" t="t" r="r" b="b"/>
            <a:pathLst>
              <a:path w="1322330" h="1023843">
                <a:moveTo>
                  <a:pt x="38" y="0"/>
                </a:moveTo>
                <a:lnTo>
                  <a:pt x="1322330" y="0"/>
                </a:lnTo>
                <a:lnTo>
                  <a:pt x="1322330" y="1023843"/>
                </a:lnTo>
                <a:lnTo>
                  <a:pt x="38" y="1023843"/>
                </a:lnTo>
                <a:cubicBezTo>
                  <a:pt x="-4580" y="845146"/>
                  <a:pt x="406438" y="611032"/>
                  <a:pt x="401820" y="432335"/>
                </a:cubicBezTo>
                <a:lnTo>
                  <a:pt x="38" y="0"/>
                </a:lnTo>
                <a:close/>
              </a:path>
            </a:pathLst>
          </a:custGeom>
          <a:solidFill>
            <a:srgbClr val="78B832"/>
          </a:solidFill>
          <a:ln>
            <a:solidFill>
              <a:srgbClr val="78B8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Rectangle 16"/>
          <p:cNvSpPr/>
          <p:nvPr/>
        </p:nvSpPr>
        <p:spPr>
          <a:xfrm rot="489815">
            <a:off x="1159679" y="3735310"/>
            <a:ext cx="1135945" cy="905568"/>
          </a:xfrm>
          <a:custGeom>
            <a:avLst/>
            <a:gdLst>
              <a:gd name="connsiteX0" fmla="*/ 0 w 1322292"/>
              <a:gd name="connsiteY0" fmla="*/ 0 h 1023843"/>
              <a:gd name="connsiteX1" fmla="*/ 1322292 w 1322292"/>
              <a:gd name="connsiteY1" fmla="*/ 0 h 1023843"/>
              <a:gd name="connsiteX2" fmla="*/ 1322292 w 1322292"/>
              <a:gd name="connsiteY2" fmla="*/ 1023843 h 1023843"/>
              <a:gd name="connsiteX3" fmla="*/ 0 w 1322292"/>
              <a:gd name="connsiteY3" fmla="*/ 1023843 h 1023843"/>
              <a:gd name="connsiteX4" fmla="*/ 0 w 1322292"/>
              <a:gd name="connsiteY4" fmla="*/ 0 h 1023843"/>
              <a:gd name="connsiteX0-1" fmla="*/ 38 w 1322330"/>
              <a:gd name="connsiteY0-2" fmla="*/ 0 h 1023843"/>
              <a:gd name="connsiteX1-3" fmla="*/ 1322330 w 1322330"/>
              <a:gd name="connsiteY1-4" fmla="*/ 0 h 1023843"/>
              <a:gd name="connsiteX2-5" fmla="*/ 1322330 w 1322330"/>
              <a:gd name="connsiteY2-6" fmla="*/ 1023843 h 1023843"/>
              <a:gd name="connsiteX3-7" fmla="*/ 38 w 1322330"/>
              <a:gd name="connsiteY3-8" fmla="*/ 1023843 h 1023843"/>
              <a:gd name="connsiteX4-9" fmla="*/ 401820 w 1322330"/>
              <a:gd name="connsiteY4-10" fmla="*/ 432335 h 1023843"/>
              <a:gd name="connsiteX5" fmla="*/ 38 w 1322330"/>
              <a:gd name="connsiteY5" fmla="*/ 0 h 102384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" y="connsiteY5"/>
              </a:cxn>
            </a:cxnLst>
            <a:rect l="l" t="t" r="r" b="b"/>
            <a:pathLst>
              <a:path w="1322330" h="1023843">
                <a:moveTo>
                  <a:pt x="38" y="0"/>
                </a:moveTo>
                <a:lnTo>
                  <a:pt x="1322330" y="0"/>
                </a:lnTo>
                <a:lnTo>
                  <a:pt x="1322330" y="1023843"/>
                </a:lnTo>
                <a:lnTo>
                  <a:pt x="38" y="1023843"/>
                </a:lnTo>
                <a:cubicBezTo>
                  <a:pt x="-4580" y="845146"/>
                  <a:pt x="406438" y="611032"/>
                  <a:pt x="401820" y="432335"/>
                </a:cubicBezTo>
                <a:lnTo>
                  <a:pt x="38" y="0"/>
                </a:lnTo>
                <a:close/>
              </a:path>
            </a:pathLst>
          </a:custGeom>
          <a:solidFill>
            <a:srgbClr val="92D050"/>
          </a:solidFill>
          <a:ln>
            <a:solidFill>
              <a:srgbClr val="78B8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641" y="3271097"/>
            <a:ext cx="1416718" cy="1367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944727" y="3338628"/>
            <a:ext cx="967557" cy="1231900"/>
          </a:xfrm>
          <a:prstGeom prst="rect">
            <a:avLst/>
          </a:prstGeom>
          <a:noFill/>
        </p:spPr>
        <p:txBody>
          <a:bodyPr wrap="square" lIns="89301" tIns="44651" rIns="89301" bIns="44651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125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Bài</a:t>
            </a:r>
            <a:endParaRPr kumimoji="0" lang="en-US" sz="3125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95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Arial-Rounded" panose="020B0500000000000000" pitchFamily="34" charset="0"/>
                <a:cs typeface="Times New Roman" panose="02020603050405020304" pitchFamily="18" charset="0"/>
              </a:rPr>
              <a:t>29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" y="6629400"/>
            <a:ext cx="12192000" cy="2286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spcCol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82" y="-50426"/>
            <a:ext cx="1941429" cy="185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827" y="4860841"/>
            <a:ext cx="1969179" cy="17436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102" y="4348732"/>
            <a:ext cx="2060627" cy="1383912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9926540" y="3920234"/>
            <a:ext cx="1470660" cy="1328012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are given 3 candies </a:t>
            </a:r>
          </a:p>
        </p:txBody>
      </p:sp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508000" y="275771"/>
            <a:ext cx="9622971" cy="17272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Cô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tiên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cho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anh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em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cái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gì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Rectangle: Folded Corner 27">
            <a:extLst>
              <a:ext uri="{FF2B5EF4-FFF2-40B4-BE49-F238E27FC236}">
                <a16:creationId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508000" y="2131123"/>
            <a:ext cx="8985136" cy="1127466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Cô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tiên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cho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anh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em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1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hạt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đào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831325" y="4994112"/>
            <a:ext cx="2438330" cy="250979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Arrow: Pentagon 30">
            <a:hlinkClick r:id="rId9" action="ppaction://hlinksldjump"/>
            <a:extLst>
              <a:ext uri="{FF2B5EF4-FFF2-40B4-BE49-F238E27FC236}">
                <a16:creationId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801407" y="4069021"/>
            <a:ext cx="2310938" cy="899514"/>
          </a:xfrm>
          <a:prstGeom prst="homePlate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240" y="5457466"/>
            <a:ext cx="952500" cy="1019175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8" y="5154122"/>
            <a:ext cx="1164057" cy="127598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260"/>
            <a:ext cx="1164057" cy="12759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46" y="3437713"/>
            <a:ext cx="777978" cy="7686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7894" y="3664879"/>
            <a:ext cx="880161" cy="84319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321" y="3919037"/>
            <a:ext cx="495300" cy="4381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83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82" y="-50426"/>
            <a:ext cx="1941429" cy="185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827" y="4860841"/>
            <a:ext cx="1969179" cy="17436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102" y="4348732"/>
            <a:ext cx="2060627" cy="1383912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9926540" y="3920234"/>
            <a:ext cx="1470660" cy="1328012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are given 5 candies </a:t>
            </a:r>
          </a:p>
        </p:txBody>
      </p:sp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508000" y="275771"/>
            <a:ext cx="9622971" cy="17272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Khi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mất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anh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em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đã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làm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gì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Rectangle: Folded Corner 27">
            <a:extLst>
              <a:ext uri="{FF2B5EF4-FFF2-40B4-BE49-F238E27FC236}">
                <a16:creationId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508000" y="2131123"/>
            <a:ext cx="8985136" cy="1127466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đeo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hạt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đào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gieo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bên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mộ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831325" y="4994112"/>
            <a:ext cx="2438330" cy="250979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Arrow: Pentagon 30">
            <a:hlinkClick r:id="rId9" action="ppaction://hlinksldjump"/>
            <a:extLst>
              <a:ext uri="{FF2B5EF4-FFF2-40B4-BE49-F238E27FC236}">
                <a16:creationId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801407" y="4069021"/>
            <a:ext cx="2310938" cy="899514"/>
          </a:xfrm>
          <a:prstGeom prst="homePlate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240" y="5457466"/>
            <a:ext cx="952500" cy="1019175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8" y="5154122"/>
            <a:ext cx="1164057" cy="127598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260"/>
            <a:ext cx="1164057" cy="12759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46" y="3437713"/>
            <a:ext cx="777978" cy="7686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7894" y="3664879"/>
            <a:ext cx="880161" cy="84319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321" y="3919037"/>
            <a:ext cx="495300" cy="4381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559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82" y="-50426"/>
            <a:ext cx="1941429" cy="185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827" y="4860841"/>
            <a:ext cx="1969179" cy="17436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102" y="4348732"/>
            <a:ext cx="2060627" cy="1383912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9926540" y="3920234"/>
            <a:ext cx="1470660" cy="1328012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are given 7 candies </a:t>
            </a:r>
          </a:p>
        </p:txBody>
      </p:sp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508000" y="275771"/>
            <a:ext cx="9622971" cy="17272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Vắng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2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anh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em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cảm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thấy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thế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nào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Rectangle: Folded Corner 27">
            <a:extLst>
              <a:ext uri="{FF2B5EF4-FFF2-40B4-BE49-F238E27FC236}">
                <a16:creationId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508000" y="2131123"/>
            <a:ext cx="8985136" cy="1127466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ngày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càng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buồn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bã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vì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nhớ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831325" y="4994112"/>
            <a:ext cx="2438330" cy="250979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Arrow: Pentagon 30">
            <a:hlinkClick r:id="rId9" action="ppaction://hlinksldjump"/>
            <a:extLst>
              <a:ext uri="{FF2B5EF4-FFF2-40B4-BE49-F238E27FC236}">
                <a16:creationId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801407" y="4069021"/>
            <a:ext cx="2310938" cy="899514"/>
          </a:xfrm>
          <a:prstGeom prst="homePlate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240" y="5457466"/>
            <a:ext cx="952500" cy="1019175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8" y="5154122"/>
            <a:ext cx="1164057" cy="127598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260"/>
            <a:ext cx="1164057" cy="12759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46" y="3437713"/>
            <a:ext cx="777978" cy="7686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7894" y="3664879"/>
            <a:ext cx="880161" cy="84319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321" y="3919037"/>
            <a:ext cx="495300" cy="4381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080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82" y="-50426"/>
            <a:ext cx="1941429" cy="185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827" y="4860841"/>
            <a:ext cx="1969179" cy="17436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102" y="4348732"/>
            <a:ext cx="2060627" cy="1383912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9926540" y="3920234"/>
            <a:ext cx="1470660" cy="1328012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are given 2 candies </a:t>
            </a:r>
          </a:p>
        </p:txBody>
      </p:sp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508000" y="275771"/>
            <a:ext cx="9622971" cy="17272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Câu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chuyện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kết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thúc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như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thế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nào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Rectangle: Folded Corner 27">
            <a:extLst>
              <a:ext uri="{FF2B5EF4-FFF2-40B4-BE49-F238E27FC236}">
                <a16:creationId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508000" y="2131123"/>
            <a:ext cx="8985136" cy="1127466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xuất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hiện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dang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tay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ôm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đứa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cháu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hiếu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thảo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831325" y="4994112"/>
            <a:ext cx="2438330" cy="250979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Arrow: Pentagon 30">
            <a:hlinkClick r:id="rId9" action="ppaction://hlinksldjump"/>
            <a:extLst>
              <a:ext uri="{FF2B5EF4-FFF2-40B4-BE49-F238E27FC236}">
                <a16:creationId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801407" y="4069021"/>
            <a:ext cx="2310938" cy="899514"/>
          </a:xfrm>
          <a:prstGeom prst="homePlate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240" y="5457466"/>
            <a:ext cx="952500" cy="1019175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8" y="5154122"/>
            <a:ext cx="1164057" cy="127598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260"/>
            <a:ext cx="1164057" cy="12759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46" y="3437713"/>
            <a:ext cx="777978" cy="7686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7894" y="3664879"/>
            <a:ext cx="880161" cy="84319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321" y="3919037"/>
            <a:ext cx="495300" cy="4381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577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2550BE34-C2B8-49B8-8519-67A8CAD51A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A7457DD9-5A45-400A-AB4B-4B4EDECA25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4416" y="365125"/>
            <a:ext cx="11167447" cy="2089317"/>
          </a:xfrm>
          <a:prstGeom prst="rect">
            <a:avLst/>
          </a:prstGeom>
          <a:ln w="12700">
            <a:solidFill>
              <a:srgbClr val="DEDEDE"/>
            </a:solidFill>
          </a:ln>
          <a:effectLst>
            <a:outerShdw blurRad="50800" dist="38100" dir="2700000" algn="tl" rotWithShape="0">
              <a:schemeClr val="bg2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D3E3AB-8963-49D5-A156-EE85E161E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6746" y="586822"/>
            <a:ext cx="3560252" cy="1645920"/>
          </a:xfrm>
        </p:spPr>
        <p:txBody>
          <a:bodyPr>
            <a:normAutofit/>
          </a:bodyPr>
          <a:lstStyle/>
          <a:p>
            <a:endParaRPr lang="en-US" sz="32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41CF7D6-A660-431A-B0BB-140A0D5556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408" y="1057739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570A85B-3810-4F95-97B0-CBF4CCDB38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243541" y="1400638"/>
            <a:ext cx="14630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788322-CE79-4D49-B4CF-FDF31D01B4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51164" y="586822"/>
            <a:ext cx="6002636" cy="1645920"/>
          </a:xfrm>
        </p:spPr>
        <p:txBody>
          <a:bodyPr anchor="ctr">
            <a:normAutofit/>
          </a:bodyPr>
          <a:lstStyle/>
          <a:p>
            <a:endParaRPr lang="en-US" sz="1800"/>
          </a:p>
        </p:txBody>
      </p:sp>
      <p:pic>
        <p:nvPicPr>
          <p:cNvPr id="5" name="Picture 4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59F4FF12-F419-4727-B5A4-D766840CCD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039" y="2819566"/>
            <a:ext cx="11164824" cy="1981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316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16200000" flipV="1">
            <a:off x="2637125" y="-2667000"/>
            <a:ext cx="6858000" cy="12192000"/>
          </a:xfrm>
          <a:prstGeom prst="rect">
            <a:avLst/>
          </a:prstGeom>
        </p:spPr>
      </p:pic>
      <p:sp>
        <p:nvSpPr>
          <p:cNvPr id="21" name="20"/>
          <p:cNvSpPr/>
          <p:nvPr/>
        </p:nvSpPr>
        <p:spPr>
          <a:xfrm>
            <a:off x="4275390" y="2197892"/>
            <a:ext cx="5332043" cy="246221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Times New Roman" panose="02020603050405020304"/>
              </a:rPr>
              <a:t>CỦNG CỐ BÀI HỌC</a:t>
            </a:r>
          </a:p>
        </p:txBody>
      </p:sp>
      <p:pic>
        <p:nvPicPr>
          <p:cNvPr id="18" name="Picture 2" descr="Kết nối tri thức với cuộc số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02" y="-27809"/>
            <a:ext cx="1422400" cy="1422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oup 13"/>
          <p:cNvGrpSpPr/>
          <p:nvPr/>
        </p:nvGrpSpPr>
        <p:grpSpPr>
          <a:xfrm>
            <a:off x="0" y="6557554"/>
            <a:ext cx="12194509" cy="328254"/>
            <a:chOff x="0" y="6557554"/>
            <a:chExt cx="12194509" cy="328254"/>
          </a:xfrm>
        </p:grpSpPr>
        <p:sp>
          <p:nvSpPr>
            <p:cNvPr id="15" name="Rectangle 14"/>
            <p:cNvSpPr/>
            <p:nvPr/>
          </p:nvSpPr>
          <p:spPr>
            <a:xfrm>
              <a:off x="2418028" y="6557554"/>
              <a:ext cx="2426910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4826269" y="6557554"/>
              <a:ext cx="2479712" cy="328254"/>
            </a:xfrm>
            <a:prstGeom prst="rect">
              <a:avLst/>
            </a:prstGeom>
            <a:solidFill>
              <a:srgbClr val="ED2F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300745" y="6557554"/>
              <a:ext cx="2479712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9714797" y="6557554"/>
              <a:ext cx="2479712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0" y="6557554"/>
              <a:ext cx="2426910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25" name="18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9714797" y="3429000"/>
            <a:ext cx="2263295" cy="3827929"/>
          </a:xfrm>
          <a:prstGeom prst="rect">
            <a:avLst/>
          </a:prstGeom>
        </p:spPr>
      </p:pic>
      <p:sp>
        <p:nvSpPr>
          <p:cNvPr id="5" name="Rectangle: Rounded Corners 4"/>
          <p:cNvSpPr/>
          <p:nvPr/>
        </p:nvSpPr>
        <p:spPr>
          <a:xfrm>
            <a:off x="-29682" y="5927821"/>
            <a:ext cx="3668232" cy="93034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Liên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hệ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giáo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án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FB: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Hương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Thảo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Gmail: tranthao121006@gmail.com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3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3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7"/>
          <p:cNvCxnSpPr/>
          <p:nvPr/>
        </p:nvCxnSpPr>
        <p:spPr>
          <a:xfrm>
            <a:off x="3717388" y="2328601"/>
            <a:ext cx="4357441" cy="0"/>
          </a:xfrm>
          <a:prstGeom prst="line">
            <a:avLst/>
          </a:prstGeom>
          <a:ln w="9525">
            <a:solidFill>
              <a:schemeClr val="bg1"/>
            </a:solidFill>
            <a:prstDash val="soli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14"/>
          <p:cNvGrpSpPr/>
          <p:nvPr/>
        </p:nvGrpSpPr>
        <p:grpSpPr>
          <a:xfrm>
            <a:off x="2867660" y="1442085"/>
            <a:ext cx="6456680" cy="2016125"/>
            <a:chOff x="2118480" y="1316166"/>
            <a:chExt cx="1512168" cy="1512168"/>
          </a:xfrm>
        </p:grpSpPr>
        <p:sp>
          <p:nvSpPr>
            <p:cNvPr id="16" name="15"/>
            <p:cNvSpPr/>
            <p:nvPr/>
          </p:nvSpPr>
          <p:spPr>
            <a:xfrm>
              <a:off x="2118480" y="1316166"/>
              <a:ext cx="1512168" cy="15121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3992B5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19" name="TextBox 67"/>
            <p:cNvSpPr txBox="1"/>
            <p:nvPr/>
          </p:nvSpPr>
          <p:spPr>
            <a:xfrm>
              <a:off x="2208337" y="1556684"/>
              <a:ext cx="1378326" cy="991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0" b="0" i="0" u="none" strike="noStrike" kern="1200" cap="none" spc="3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Rounded MT Bold" panose="020F0704030504030204" pitchFamily="34" charset="0"/>
                  <a:ea typeface="Microsoft YaHei" panose="020B0503020204020204" charset="-122"/>
                  <a:cs typeface="Arial Rounded MT Bold" panose="020F0704030504030204" pitchFamily="34" charset="0"/>
                </a:rPr>
                <a:t>Tiết 1 + 2</a:t>
              </a:r>
              <a:endParaRPr kumimoji="0" lang="zh-CN" altLang="en-US" sz="80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0"/>
                <a:ea typeface="Microsoft YaHei" panose="020B0503020204020204" charset="-122"/>
                <a:cs typeface="Arial Rounded MT Bold" panose="020F0704030504030204" pitchFamily="34" charset="0"/>
              </a:endParaRPr>
            </a:p>
          </p:txBody>
        </p:sp>
      </p:grpSp>
      <p:grpSp>
        <p:nvGrpSpPr>
          <p:cNvPr id="2" name="1"/>
          <p:cNvGrpSpPr/>
          <p:nvPr/>
        </p:nvGrpSpPr>
        <p:grpSpPr>
          <a:xfrm>
            <a:off x="-71057" y="2921013"/>
            <a:ext cx="12282473" cy="3934752"/>
            <a:chOff x="-53293" y="2190760"/>
            <a:chExt cx="9211855" cy="2951064"/>
          </a:xfrm>
        </p:grpSpPr>
        <p:pic>
          <p:nvPicPr>
            <p:cNvPr id="11" name="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248310" y="3185627"/>
              <a:ext cx="4910252" cy="1956197"/>
            </a:xfrm>
            <a:prstGeom prst="rect">
              <a:avLst/>
            </a:prstGeom>
          </p:spPr>
        </p:pic>
        <p:pic>
          <p:nvPicPr>
            <p:cNvPr id="14" name="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36016" y="2190760"/>
              <a:ext cx="3208926" cy="2720031"/>
            </a:xfrm>
            <a:prstGeom prst="rect">
              <a:avLst/>
            </a:prstGeom>
          </p:spPr>
        </p:pic>
        <p:pic>
          <p:nvPicPr>
            <p:cNvPr id="17" name="1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53293" y="3185627"/>
              <a:ext cx="4910252" cy="1956197"/>
            </a:xfrm>
            <a:prstGeom prst="rect">
              <a:avLst/>
            </a:prstGeom>
          </p:spPr>
        </p:pic>
      </p:grpSp>
      <p:pic>
        <p:nvPicPr>
          <p:cNvPr id="21" name="Content Placeholder 20" descr="logo"/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14:gallery dir="l"/>
      </p:transition>
    </mc:Choice>
    <mc:Fallback xmlns="">
      <p:transition spd="slow" advClick="0" advTm="3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hought Bubble: Cloud 1">
            <a:extLst>
              <a:ext uri="{FF2B5EF4-FFF2-40B4-BE49-F238E27FC236}">
                <a16:creationId xmlns:a16="http://schemas.microsoft.com/office/drawing/2014/main" id="{E1DEAD7B-21D9-4DA2-AF36-F2E8B0BCB66C}"/>
              </a:ext>
            </a:extLst>
          </p:cNvPr>
          <p:cNvSpPr/>
          <p:nvPr/>
        </p:nvSpPr>
        <p:spPr>
          <a:xfrm>
            <a:off x="2860158" y="1499191"/>
            <a:ext cx="5752214" cy="1658679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Nói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về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tình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cảm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đối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với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ông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16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8680" y="1614964"/>
            <a:ext cx="5563553" cy="362807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5" t="5074" r="12177" b="15106"/>
          <a:stretch>
            <a:fillRect/>
          </a:stretch>
        </p:blipFill>
        <p:spPr>
          <a:xfrm flipH="1">
            <a:off x="2497400" y="2420323"/>
            <a:ext cx="2983258" cy="247090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230784" y="3137687"/>
            <a:ext cx="2728825" cy="582627"/>
          </a:xfrm>
          <a:prstGeom prst="rect">
            <a:avLst/>
          </a:prstGeom>
          <a:noFill/>
        </p:spPr>
        <p:txBody>
          <a:bodyPr wrap="none" lIns="68580" tIns="34290" rIns="68580" bIns="34290">
            <a:prstTxWarp prst="textArchDown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ĐỌC</a:t>
            </a:r>
          </a:p>
        </p:txBody>
      </p:sp>
    </p:spTree>
  </p:cSld>
  <p:clrMapOvr>
    <a:masterClrMapping/>
  </p:clrMapOvr>
  <p:transition advClick="0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logo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0654665" y="-182880"/>
            <a:ext cx="1656080" cy="1691640"/>
          </a:xfrm>
          <a:prstGeom prst="rect">
            <a:avLst/>
          </a:prstGeom>
        </p:spPr>
      </p:pic>
      <p:sp>
        <p:nvSpPr>
          <p:cNvPr id="4" name="Text Box 3"/>
          <p:cNvSpPr txBox="1"/>
          <p:nvPr/>
        </p:nvSpPr>
        <p:spPr>
          <a:xfrm>
            <a:off x="4084955" y="340360"/>
            <a:ext cx="55149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Cánh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cửa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nhớ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bà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-Rounded" panose="020B0500000000000000" charset="0"/>
              <a:ea typeface="+mn-ea"/>
              <a:cs typeface="Arial-Rounded" panose="020B0500000000000000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727075" y="1252855"/>
            <a:ext cx="4785360" cy="4351655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Ngày cháu còn thấp bé</a:t>
            </a:r>
          </a:p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Cánh cửa có hai then</a:t>
            </a:r>
          </a:p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Cháu chỉ cài then dưới</a:t>
            </a:r>
          </a:p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Nhờ bà cài then trên</a:t>
            </a:r>
          </a:p>
          <a:p>
            <a:pPr marL="0" indent="0">
              <a:buNone/>
            </a:pPr>
            <a:endParaRPr lang="vi-VN" sz="12800" dirty="0">
              <a:latin typeface="Arial-Rounded" panose="020B0500000000000000" charset="0"/>
              <a:cs typeface="Arial-Rounded" panose="020B0500000000000000" charset="0"/>
            </a:endParaRPr>
          </a:p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Mỗi năm cháu lớn lên</a:t>
            </a:r>
          </a:p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Bà lưng còng cắm cúi</a:t>
            </a:r>
          </a:p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Cháu cài được then trên</a:t>
            </a:r>
          </a:p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Bà chỉ cài then dưới</a:t>
            </a:r>
          </a:p>
          <a:p>
            <a:pPr marL="0" indent="0">
              <a:buNone/>
            </a:pPr>
            <a:endParaRPr lang="vi-VN" sz="12800" dirty="0">
              <a:latin typeface="Arial-Rounded" panose="020B0500000000000000" charset="0"/>
              <a:cs typeface="Arial-Rounded" panose="020B0500000000000000" charset="0"/>
            </a:endParaRPr>
          </a:p>
        </p:txBody>
      </p:sp>
      <p:sp>
        <p:nvSpPr>
          <p:cNvPr id="5" name="Content Placeholder 1"/>
          <p:cNvSpPr/>
          <p:nvPr/>
        </p:nvSpPr>
        <p:spPr>
          <a:xfrm>
            <a:off x="5512434" y="1253490"/>
            <a:ext cx="5514975" cy="43516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3200" dirty="0">
                <a:solidFill>
                  <a:prstClr val="black"/>
                </a:solidFill>
                <a:latin typeface="Arial-Rounded" panose="020B0500000000000000" charset="0"/>
                <a:cs typeface="Arial-Rounded" panose="020B0500000000000000" charset="0"/>
              </a:rPr>
              <a:t>Nay </a:t>
            </a:r>
            <a:r>
              <a:rPr lang="en-US" sz="3200" dirty="0" err="1">
                <a:solidFill>
                  <a:prstClr val="black"/>
                </a:solidFill>
                <a:latin typeface="Arial-Rounded" panose="020B0500000000000000" charset="0"/>
                <a:cs typeface="Arial-Rounded" panose="020B0500000000000000" charset="0"/>
              </a:rPr>
              <a:t>cháu</a:t>
            </a:r>
            <a:r>
              <a:rPr lang="en-US" sz="3200" dirty="0">
                <a:solidFill>
                  <a:prstClr val="black"/>
                </a:solidFill>
                <a:latin typeface="Arial-Rounded" panose="020B0500000000000000" charset="0"/>
                <a:cs typeface="Arial-Rounded" panose="020B0500000000000000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-Rounded" panose="020B0500000000000000" charset="0"/>
                <a:cs typeface="Arial-Rounded" panose="020B0500000000000000" charset="0"/>
              </a:rPr>
              <a:t>về</a:t>
            </a:r>
            <a:r>
              <a:rPr lang="en-US" sz="3200" dirty="0">
                <a:solidFill>
                  <a:prstClr val="black"/>
                </a:solidFill>
                <a:latin typeface="Arial-Rounded" panose="020B0500000000000000" charset="0"/>
                <a:cs typeface="Arial-Rounded" panose="020B0500000000000000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-Rounded" panose="020B0500000000000000" charset="0"/>
                <a:cs typeface="Arial-Rounded" panose="020B0500000000000000" charset="0"/>
              </a:rPr>
              <a:t>nhà</a:t>
            </a:r>
            <a:r>
              <a:rPr lang="en-US" sz="3200" dirty="0">
                <a:solidFill>
                  <a:prstClr val="black"/>
                </a:solidFill>
                <a:latin typeface="Arial-Rounded" panose="020B0500000000000000" charset="0"/>
                <a:cs typeface="Arial-Rounded" panose="020B0500000000000000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-Rounded" panose="020B0500000000000000" charset="0"/>
                <a:cs typeface="Arial-Rounded" panose="020B0500000000000000" charset="0"/>
              </a:rPr>
              <a:t>mới</a:t>
            </a:r>
            <a:endParaRPr lang="en-US" sz="3200" dirty="0">
              <a:solidFill>
                <a:prstClr val="black"/>
              </a:solidFill>
              <a:latin typeface="Arial-Rounded" panose="020B0500000000000000" charset="0"/>
              <a:cs typeface="Arial-Rounded" panose="020B0500000000000000" charset="0"/>
            </a:endParaRPr>
          </a:p>
          <a:p>
            <a:pPr marL="0" lvl="0" indent="0">
              <a:buNone/>
            </a:pPr>
            <a:r>
              <a:rPr lang="en-US" sz="3200" dirty="0">
                <a:solidFill>
                  <a:prstClr val="black"/>
                </a:solidFill>
                <a:latin typeface="Arial-Rounded" panose="020B0500000000000000" charset="0"/>
                <a:cs typeface="Arial-Rounded" panose="020B0500000000000000" charset="0"/>
              </a:rPr>
              <a:t>Bao </a:t>
            </a:r>
            <a:r>
              <a:rPr lang="en-US" sz="3200" dirty="0" err="1">
                <a:solidFill>
                  <a:prstClr val="black"/>
                </a:solidFill>
                <a:latin typeface="Arial-Rounded" panose="020B0500000000000000" charset="0"/>
                <a:cs typeface="Arial-Rounded" panose="020B0500000000000000" charset="0"/>
              </a:rPr>
              <a:t>cánh</a:t>
            </a:r>
            <a:r>
              <a:rPr lang="en-US" sz="3200" dirty="0">
                <a:solidFill>
                  <a:prstClr val="black"/>
                </a:solidFill>
                <a:latin typeface="Arial-Rounded" panose="020B0500000000000000" charset="0"/>
                <a:cs typeface="Arial-Rounded" panose="020B0500000000000000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-Rounded" panose="020B0500000000000000" charset="0"/>
                <a:cs typeface="Arial-Rounded" panose="020B0500000000000000" charset="0"/>
              </a:rPr>
              <a:t>cửa</a:t>
            </a:r>
            <a:r>
              <a:rPr lang="en-US" sz="3200" dirty="0">
                <a:solidFill>
                  <a:prstClr val="black"/>
                </a:solidFill>
                <a:latin typeface="Arial-Rounded" panose="020B0500000000000000" charset="0"/>
                <a:cs typeface="Arial-Rounded" panose="020B0500000000000000" charset="0"/>
              </a:rPr>
              <a:t> - ô </a:t>
            </a:r>
            <a:r>
              <a:rPr lang="en-US" sz="3200" dirty="0" err="1">
                <a:solidFill>
                  <a:prstClr val="black"/>
                </a:solidFill>
                <a:latin typeface="Arial-Rounded" panose="020B0500000000000000" charset="0"/>
                <a:cs typeface="Arial-Rounded" panose="020B0500000000000000" charset="0"/>
              </a:rPr>
              <a:t>trời</a:t>
            </a:r>
            <a:endParaRPr lang="en-US" sz="3200" dirty="0">
              <a:solidFill>
                <a:prstClr val="black"/>
              </a:solidFill>
              <a:latin typeface="Arial-Rounded" panose="020B0500000000000000" charset="0"/>
              <a:cs typeface="Arial-Rounded" panose="020B0500000000000000" charset="0"/>
            </a:endParaRPr>
          </a:p>
          <a:p>
            <a:pPr marL="0" lvl="0" indent="0">
              <a:buNone/>
            </a:pPr>
            <a:r>
              <a:rPr lang="en-US" sz="3200" dirty="0" err="1">
                <a:solidFill>
                  <a:prstClr val="black"/>
                </a:solidFill>
                <a:latin typeface="Arial-Rounded" panose="020B0500000000000000" charset="0"/>
                <a:cs typeface="Arial-Rounded" panose="020B0500000000000000" charset="0"/>
              </a:rPr>
              <a:t>Mỗi</a:t>
            </a:r>
            <a:r>
              <a:rPr lang="en-US" sz="3200" dirty="0">
                <a:solidFill>
                  <a:prstClr val="black"/>
                </a:solidFill>
                <a:latin typeface="Arial-Rounded" panose="020B0500000000000000" charset="0"/>
                <a:cs typeface="Arial-Rounded" panose="020B0500000000000000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-Rounded" panose="020B0500000000000000" charset="0"/>
                <a:cs typeface="Arial-Rounded" panose="020B0500000000000000" charset="0"/>
              </a:rPr>
              <a:t>lần</a:t>
            </a:r>
            <a:r>
              <a:rPr lang="en-US" sz="3200" dirty="0">
                <a:solidFill>
                  <a:prstClr val="black"/>
                </a:solidFill>
                <a:latin typeface="Arial-Rounded" panose="020B0500000000000000" charset="0"/>
                <a:cs typeface="Arial-Rounded" panose="020B0500000000000000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-Rounded" panose="020B0500000000000000" charset="0"/>
                <a:cs typeface="Arial-Rounded" panose="020B0500000000000000" charset="0"/>
              </a:rPr>
              <a:t>tay</a:t>
            </a:r>
            <a:r>
              <a:rPr lang="en-US" sz="3200" dirty="0">
                <a:solidFill>
                  <a:prstClr val="black"/>
                </a:solidFill>
                <a:latin typeface="Arial-Rounded" panose="020B0500000000000000" charset="0"/>
                <a:cs typeface="Arial-Rounded" panose="020B0500000000000000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-Rounded" panose="020B0500000000000000" charset="0"/>
                <a:cs typeface="Arial-Rounded" panose="020B0500000000000000" charset="0"/>
              </a:rPr>
              <a:t>đẩy</a:t>
            </a:r>
            <a:r>
              <a:rPr lang="en-US" sz="3200" dirty="0">
                <a:solidFill>
                  <a:prstClr val="black"/>
                </a:solidFill>
                <a:latin typeface="Arial-Rounded" panose="020B0500000000000000" charset="0"/>
                <a:cs typeface="Arial-Rounded" panose="020B0500000000000000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-Rounded" panose="020B0500000000000000" charset="0"/>
                <a:cs typeface="Arial-Rounded" panose="020B0500000000000000" charset="0"/>
              </a:rPr>
              <a:t>cửa</a:t>
            </a:r>
            <a:endParaRPr lang="en-US" sz="3200" dirty="0">
              <a:solidFill>
                <a:prstClr val="black"/>
              </a:solidFill>
              <a:latin typeface="Arial-Rounded" panose="020B0500000000000000" charset="0"/>
              <a:cs typeface="Arial-Rounded" panose="020B0500000000000000" charset="0"/>
            </a:endParaRPr>
          </a:p>
          <a:p>
            <a:pPr marL="0" lvl="0" indent="0">
              <a:buNone/>
            </a:pPr>
            <a:r>
              <a:rPr lang="en-US" sz="3200" dirty="0" err="1">
                <a:solidFill>
                  <a:prstClr val="black"/>
                </a:solidFill>
                <a:latin typeface="Arial-Rounded" panose="020B0500000000000000" charset="0"/>
                <a:cs typeface="Arial-Rounded" panose="020B0500000000000000" charset="0"/>
              </a:rPr>
              <a:t>Lại</a:t>
            </a:r>
            <a:r>
              <a:rPr lang="en-US" sz="3200" dirty="0">
                <a:solidFill>
                  <a:prstClr val="black"/>
                </a:solidFill>
                <a:latin typeface="Arial-Rounded" panose="020B0500000000000000" charset="0"/>
                <a:cs typeface="Arial-Rounded" panose="020B0500000000000000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-Rounded" panose="020B0500000000000000" charset="0"/>
                <a:cs typeface="Arial-Rounded" panose="020B0500000000000000" charset="0"/>
              </a:rPr>
              <a:t>nhớ</a:t>
            </a:r>
            <a:r>
              <a:rPr lang="en-US" sz="3200" dirty="0">
                <a:solidFill>
                  <a:prstClr val="black"/>
                </a:solidFill>
                <a:latin typeface="Arial-Rounded" panose="020B0500000000000000" charset="0"/>
                <a:cs typeface="Arial-Rounded" panose="020B0500000000000000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-Rounded" panose="020B0500000000000000" charset="0"/>
                <a:cs typeface="Arial-Rounded" panose="020B0500000000000000" charset="0"/>
              </a:rPr>
              <a:t>bà</a:t>
            </a:r>
            <a:r>
              <a:rPr lang="en-US" sz="3200" dirty="0">
                <a:solidFill>
                  <a:prstClr val="black"/>
                </a:solidFill>
                <a:latin typeface="Arial-Rounded" panose="020B0500000000000000" charset="0"/>
                <a:cs typeface="Arial-Rounded" panose="020B0500000000000000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-Rounded" panose="020B0500000000000000" charset="0"/>
                <a:cs typeface="Arial-Rounded" panose="020B0500000000000000" charset="0"/>
              </a:rPr>
              <a:t>khôn</a:t>
            </a:r>
            <a:r>
              <a:rPr lang="en-US" sz="3200" dirty="0">
                <a:solidFill>
                  <a:prstClr val="black"/>
                </a:solidFill>
                <a:latin typeface="Arial-Rounded" panose="020B0500000000000000" charset="0"/>
                <a:cs typeface="Arial-Rounded" panose="020B0500000000000000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-Rounded" panose="020B0500000000000000" charset="0"/>
                <a:cs typeface="Arial-Rounded" panose="020B0500000000000000" charset="0"/>
              </a:rPr>
              <a:t>nguôi</a:t>
            </a:r>
            <a:r>
              <a:rPr lang="en-US" sz="3200" dirty="0">
                <a:solidFill>
                  <a:prstClr val="black"/>
                </a:solidFill>
                <a:latin typeface="Arial-Rounded" panose="020B0500000000000000" charset="0"/>
                <a:cs typeface="Arial-Rounded" panose="020B0500000000000000" charset="0"/>
              </a:rPr>
              <a:t>!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04E765-6C64-4751-86B6-2063BAEBAC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0227" y="3677089"/>
            <a:ext cx="2678850" cy="2840551"/>
          </a:xfrm>
          <a:prstGeom prst="rect">
            <a:avLst/>
          </a:prstGeom>
        </p:spPr>
      </p:pic>
      <p:sp>
        <p:nvSpPr>
          <p:cNvPr id="9" name="TextBox 19">
            <a:extLst>
              <a:ext uri="{FF2B5EF4-FFF2-40B4-BE49-F238E27FC236}">
                <a16:creationId xmlns:a16="http://schemas.microsoft.com/office/drawing/2014/main" id="{78C87E4C-09C2-4AE2-BE47-7CB3C9859F86}"/>
              </a:ext>
            </a:extLst>
          </p:cNvPr>
          <p:cNvSpPr txBox="1"/>
          <p:nvPr/>
        </p:nvSpPr>
        <p:spPr>
          <a:xfrm>
            <a:off x="5387586" y="5871845"/>
            <a:ext cx="2909712" cy="649137"/>
          </a:xfrm>
          <a:prstGeom prst="roundRect">
            <a:avLst>
              <a:gd name="adj" fmla="val 50000"/>
            </a:avLst>
          </a:prstGeom>
          <a:solidFill>
            <a:srgbClr val="F15A88"/>
          </a:solidFill>
        </p:spPr>
        <p:txBody>
          <a:bodyPr wrap="square" lIns="91403" tIns="45702" rIns="91403" bIns="45702" rtlCol="0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</a:rPr>
              <a:t>Đọc</a:t>
            </a:r>
            <a:r>
              <a:rPr lang="en-US" sz="2400" dirty="0">
                <a:solidFill>
                  <a:schemeClr val="bg1"/>
                </a:solidFill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</a:rPr>
              <a:t>mẫu</a:t>
            </a:r>
            <a:endParaRPr lang="en-US" sz="2400" dirty="0">
              <a:solidFill>
                <a:schemeClr val="bg1"/>
              </a:solidFill>
              <a:latin typeface="Arial-Rounded" panose="020B0500000000000000" charset="0"/>
              <a:ea typeface="Arial-Rounded" panose="020B0500000000000000" charset="0"/>
              <a:cs typeface="Arial-Rounded" panose="020B0500000000000000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2" grpId="1" build="p"/>
      <p:bldP spid="5" grpId="0"/>
      <p:bldP spid="5" grpId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8"/>
          <p:cNvCxnSpPr/>
          <p:nvPr/>
        </p:nvCxnSpPr>
        <p:spPr>
          <a:xfrm>
            <a:off x="0" y="0"/>
            <a:ext cx="1552575" cy="1508581"/>
          </a:xfrm>
          <a:prstGeom prst="line">
            <a:avLst/>
          </a:prstGeom>
          <a:ln>
            <a:solidFill>
              <a:srgbClr val="33918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" name="9"/>
          <p:cNvSpPr/>
          <p:nvPr/>
        </p:nvSpPr>
        <p:spPr>
          <a:xfrm>
            <a:off x="1552575" y="1508581"/>
            <a:ext cx="133350" cy="120194"/>
          </a:xfrm>
          <a:prstGeom prst="ellipse">
            <a:avLst/>
          </a:prstGeom>
          <a:solidFill>
            <a:srgbClr val="3391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1" name="10"/>
          <p:cNvCxnSpPr/>
          <p:nvPr/>
        </p:nvCxnSpPr>
        <p:spPr>
          <a:xfrm>
            <a:off x="1685925" y="1628775"/>
            <a:ext cx="1438275" cy="1378862"/>
          </a:xfrm>
          <a:prstGeom prst="line">
            <a:avLst/>
          </a:prstGeom>
          <a:ln>
            <a:solidFill>
              <a:srgbClr val="33918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12"/>
          <p:cNvCxnSpPr/>
          <p:nvPr/>
        </p:nvCxnSpPr>
        <p:spPr>
          <a:xfrm flipH="1">
            <a:off x="1576983" y="3170658"/>
            <a:ext cx="1485900" cy="1362075"/>
          </a:xfrm>
          <a:prstGeom prst="line">
            <a:avLst/>
          </a:prstGeom>
          <a:ln>
            <a:solidFill>
              <a:srgbClr val="33918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14"/>
          <p:cNvCxnSpPr/>
          <p:nvPr/>
        </p:nvCxnSpPr>
        <p:spPr>
          <a:xfrm>
            <a:off x="1588443" y="4695754"/>
            <a:ext cx="2904006" cy="2162246"/>
          </a:xfrm>
          <a:prstGeom prst="line">
            <a:avLst/>
          </a:prstGeom>
          <a:ln>
            <a:solidFill>
              <a:srgbClr val="33918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7" name="16"/>
          <p:cNvSpPr/>
          <p:nvPr/>
        </p:nvSpPr>
        <p:spPr>
          <a:xfrm>
            <a:off x="1443633" y="4566035"/>
            <a:ext cx="133350" cy="120194"/>
          </a:xfrm>
          <a:prstGeom prst="ellipse">
            <a:avLst/>
          </a:prstGeom>
          <a:solidFill>
            <a:srgbClr val="3391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26"/>
          <p:cNvSpPr/>
          <p:nvPr/>
        </p:nvSpPr>
        <p:spPr>
          <a:xfrm>
            <a:off x="-265521" y="-76199"/>
            <a:ext cx="1124" cy="1013"/>
          </a:xfrm>
          <a:custGeom>
            <a:avLst/>
            <a:gdLst>
              <a:gd name="connsiteX0" fmla="*/ 10 w 1124"/>
              <a:gd name="connsiteY0" fmla="*/ 0 h 1013"/>
              <a:gd name="connsiteX1" fmla="*/ 1124 w 1124"/>
              <a:gd name="connsiteY1" fmla="*/ 1013 h 1013"/>
              <a:gd name="connsiteX2" fmla="*/ 0 w 1124"/>
              <a:gd name="connsiteY2" fmla="*/ 1013 h 1013"/>
              <a:gd name="connsiteX3" fmla="*/ 10 w 1124"/>
              <a:gd name="connsiteY3" fmla="*/ 0 h 1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4" h="1013">
                <a:moveTo>
                  <a:pt x="10" y="0"/>
                </a:moveTo>
                <a:lnTo>
                  <a:pt x="1124" y="1013"/>
                </a:lnTo>
                <a:lnTo>
                  <a:pt x="0" y="1013"/>
                </a:lnTo>
                <a:lnTo>
                  <a:pt x="10" y="0"/>
                </a:lnTo>
                <a:close/>
              </a:path>
            </a:pathLst>
          </a:custGeom>
          <a:blipFill>
            <a:blip r:embed="rId3"/>
            <a:srcRect/>
            <a:stretch>
              <a:fillRect l="-475" t="621" r="475" b="-62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29"/>
          <p:cNvSpPr/>
          <p:nvPr/>
        </p:nvSpPr>
        <p:spPr>
          <a:xfrm>
            <a:off x="0" y="166605"/>
            <a:ext cx="4351063" cy="6691395"/>
          </a:xfrm>
          <a:custGeom>
            <a:avLst/>
            <a:gdLst>
              <a:gd name="connsiteX0" fmla="*/ 0 w 4351063"/>
              <a:gd name="connsiteY0" fmla="*/ 0 h 6746318"/>
              <a:gd name="connsiteX1" fmla="*/ 3027088 w 4351063"/>
              <a:gd name="connsiteY1" fmla="*/ 2926793 h 6746318"/>
              <a:gd name="connsiteX2" fmla="*/ 1407838 w 4351063"/>
              <a:gd name="connsiteY2" fmla="*/ 4431743 h 6746318"/>
              <a:gd name="connsiteX3" fmla="*/ 1331638 w 4351063"/>
              <a:gd name="connsiteY3" fmla="*/ 4507943 h 6746318"/>
              <a:gd name="connsiteX4" fmla="*/ 4351063 w 4351063"/>
              <a:gd name="connsiteY4" fmla="*/ 6746318 h 6746318"/>
              <a:gd name="connsiteX5" fmla="*/ 0 w 4351063"/>
              <a:gd name="connsiteY5" fmla="*/ 6728914 h 6746318"/>
              <a:gd name="connsiteX6" fmla="*/ 0 w 4351063"/>
              <a:gd name="connsiteY6" fmla="*/ 0 h 6746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1063" h="6746318">
                <a:moveTo>
                  <a:pt x="0" y="0"/>
                </a:moveTo>
                <a:lnTo>
                  <a:pt x="3027088" y="2926793"/>
                </a:lnTo>
                <a:lnTo>
                  <a:pt x="1407838" y="4431743"/>
                </a:lnTo>
                <a:lnTo>
                  <a:pt x="1331638" y="4507943"/>
                </a:lnTo>
                <a:lnTo>
                  <a:pt x="4351063" y="6746318"/>
                </a:lnTo>
                <a:lnTo>
                  <a:pt x="0" y="6728914"/>
                </a:lnTo>
                <a:lnTo>
                  <a:pt x="0" y="0"/>
                </a:lnTo>
                <a:close/>
              </a:path>
            </a:pathLst>
          </a:custGeom>
          <a:solidFill>
            <a:srgbClr val="F7AC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62" name="61" descr="E:\素材\春\7ff96c0408d5f1ad90e6490e1fb39ea4.png7ff96c0408d5f1ad90e6490e1fb39ea4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 rot="814195" flipV="1">
            <a:off x="-603250" y="396875"/>
            <a:ext cx="1523365" cy="1489075"/>
          </a:xfrm>
          <a:prstGeom prst="rect">
            <a:avLst/>
          </a:prstGeom>
        </p:spPr>
      </p:pic>
      <p:pic>
        <p:nvPicPr>
          <p:cNvPr id="63" name="62" descr="E:\素材\春\7ff96c0408d5f1ad90e6490e1fb39ea4.png7ff96c0408d5f1ad90e6490e1fb39ea4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 rot="11111076" flipH="1">
            <a:off x="-189865" y="-125095"/>
            <a:ext cx="1796415" cy="1758315"/>
          </a:xfrm>
          <a:prstGeom prst="rect">
            <a:avLst/>
          </a:prstGeom>
        </p:spPr>
      </p:pic>
      <p:pic>
        <p:nvPicPr>
          <p:cNvPr id="2" name="1" descr="E:\素材\春\7ff96c0408d5f1ad90e6490e1fb39ea4.png7ff96c0408d5f1ad90e6490e1fb39ea4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 rot="21000000">
            <a:off x="10031048" y="4756299"/>
            <a:ext cx="2396490" cy="2344420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156834" y="1993081"/>
            <a:ext cx="2109019" cy="2109019"/>
            <a:chOff x="156834" y="1993081"/>
            <a:chExt cx="2109019" cy="2109019"/>
          </a:xfrm>
        </p:grpSpPr>
        <p:sp>
          <p:nvSpPr>
            <p:cNvPr id="3" name="Oval 2"/>
            <p:cNvSpPr/>
            <p:nvPr/>
          </p:nvSpPr>
          <p:spPr>
            <a:xfrm>
              <a:off x="156834" y="1993081"/>
              <a:ext cx="2109019" cy="2109019"/>
            </a:xfrm>
            <a:prstGeom prst="ellipse">
              <a:avLst/>
            </a:prstGeom>
            <a:solidFill>
              <a:srgbClr val="ED2F6A"/>
            </a:solidFill>
            <a:ln>
              <a:noFill/>
            </a:ln>
            <a:effectLst>
              <a:glow rad="101600">
                <a:schemeClr val="bg1">
                  <a:alpha val="60000"/>
                </a:schemeClr>
              </a:glow>
            </a:effectLst>
            <a:scene3d>
              <a:camera prst="perspectiveAbove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15731" y="2243748"/>
              <a:ext cx="1711988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313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  <a:sym typeface="+mn-lt"/>
                </a:rPr>
                <a:t>GIẢI NGHĨA TỪ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  <a:sym typeface="+mn-lt"/>
              </a:endParaRPr>
            </a:p>
          </p:txBody>
        </p:sp>
      </p:grpSp>
      <p:sp>
        <p:nvSpPr>
          <p:cNvPr id="28" name="2"/>
          <p:cNvSpPr/>
          <p:nvPr/>
        </p:nvSpPr>
        <p:spPr>
          <a:xfrm>
            <a:off x="3425187" y="716098"/>
            <a:ext cx="8019905" cy="5347817"/>
          </a:xfrm>
          <a:prstGeom prst="roundRect">
            <a:avLst>
              <a:gd name="adj" fmla="val 31710"/>
            </a:avLst>
          </a:prstGeom>
          <a:solidFill>
            <a:srgbClr val="FEF4F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3709670" y="1962785"/>
            <a:ext cx="6916420" cy="2315210"/>
            <a:chOff x="3770522" y="943551"/>
            <a:chExt cx="3822655" cy="2315191"/>
          </a:xfrm>
        </p:grpSpPr>
        <p:grpSp>
          <p:nvGrpSpPr>
            <p:cNvPr id="42" name="Group 41"/>
            <p:cNvGrpSpPr/>
            <p:nvPr/>
          </p:nvGrpSpPr>
          <p:grpSpPr>
            <a:xfrm>
              <a:off x="3770522" y="943551"/>
              <a:ext cx="3822655" cy="2315191"/>
              <a:chOff x="156834" y="1993081"/>
              <a:chExt cx="2109019" cy="2109019"/>
            </a:xfrm>
          </p:grpSpPr>
          <p:sp>
            <p:nvSpPr>
              <p:cNvPr id="43" name="Hexagon 42"/>
              <p:cNvSpPr/>
              <p:nvPr/>
            </p:nvSpPr>
            <p:spPr>
              <a:xfrm>
                <a:off x="156834" y="1993081"/>
                <a:ext cx="2109019" cy="2109019"/>
              </a:xfrm>
              <a:prstGeom prst="hexagon">
                <a:avLst/>
              </a:prstGeom>
              <a:solidFill>
                <a:srgbClr val="F7ACB9"/>
              </a:solidFill>
              <a:ln>
                <a:noFill/>
              </a:ln>
              <a:effectLst>
                <a:glow rad="101600">
                  <a:schemeClr val="bg1">
                    <a:alpha val="60000"/>
                  </a:schemeClr>
                </a:glow>
              </a:effectLst>
              <a:scene3d>
                <a:camera prst="perspectiveAbove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286263" y="2284988"/>
                <a:ext cx="1808630" cy="13737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313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-Rounded" panose="020B0500000000000000" charset="0"/>
                    <a:ea typeface="Arial-Rounded" panose="020B0500000000000000" charset="0"/>
                    <a:cs typeface="Arial-Rounded" panose="020B0500000000000000" charset="0"/>
                  </a:rPr>
                  <a:t>then</a:t>
                </a:r>
              </a:p>
              <a:p>
                <a:pPr marL="0" marR="0" lvl="0" indent="0" algn="ctr" defTabSz="91313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vi-V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charset="0"/>
                    <a:ea typeface="Arial-Rounded" panose="020B0500000000000000" charset="0"/>
                    <a:cs typeface="Arial-Rounded" panose="020B0500000000000000" charset="0"/>
                  </a:rPr>
                  <a:t>Vật</a:t>
                </a:r>
                <a:r>
                  <a:rPr kumimoji="0" lang="en-US" alt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charset="0"/>
                    <a:ea typeface="Arial-Rounded" panose="020B0500000000000000" charset="0"/>
                    <a:cs typeface="Arial-Rounded" panose="020B0500000000000000" charset="0"/>
                  </a:rPr>
                  <a:t> </a:t>
                </a:r>
                <a:r>
                  <a:rPr kumimoji="0" lang="en-US" altLang="vi-V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charset="0"/>
                    <a:ea typeface="Arial-Rounded" panose="020B0500000000000000" charset="0"/>
                    <a:cs typeface="Arial-Rounded" panose="020B0500000000000000" charset="0"/>
                  </a:rPr>
                  <a:t>bằng</a:t>
                </a:r>
                <a:r>
                  <a:rPr kumimoji="0" lang="en-US" alt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charset="0"/>
                    <a:ea typeface="Arial-Rounded" panose="020B0500000000000000" charset="0"/>
                    <a:cs typeface="Arial-Rounded" panose="020B0500000000000000" charset="0"/>
                  </a:rPr>
                  <a:t> </a:t>
                </a:r>
                <a:r>
                  <a:rPr kumimoji="0" lang="en-US" altLang="vi-V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charset="0"/>
                    <a:ea typeface="Arial-Rounded" panose="020B0500000000000000" charset="0"/>
                    <a:cs typeface="Arial-Rounded" panose="020B0500000000000000" charset="0"/>
                  </a:rPr>
                  <a:t>tre</a:t>
                </a:r>
                <a:r>
                  <a:rPr kumimoji="0" lang="en-US" alt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charset="0"/>
                    <a:ea typeface="Arial-Rounded" panose="020B0500000000000000" charset="0"/>
                    <a:cs typeface="Arial-Rounded" panose="020B0500000000000000" charset="0"/>
                  </a:rPr>
                  <a:t>, </a:t>
                </a:r>
                <a:r>
                  <a:rPr kumimoji="0" lang="en-US" altLang="vi-V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charset="0"/>
                    <a:ea typeface="Arial-Rounded" panose="020B0500000000000000" charset="0"/>
                    <a:cs typeface="Arial-Rounded" panose="020B0500000000000000" charset="0"/>
                  </a:rPr>
                  <a:t>gỗ</a:t>
                </a:r>
                <a:r>
                  <a:rPr kumimoji="0" lang="en-US" alt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charset="0"/>
                    <a:ea typeface="Arial-Rounded" panose="020B0500000000000000" charset="0"/>
                    <a:cs typeface="Arial-Rounded" panose="020B0500000000000000" charset="0"/>
                  </a:rPr>
                  <a:t> </a:t>
                </a:r>
                <a:r>
                  <a:rPr kumimoji="0" lang="en-US" altLang="vi-V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charset="0"/>
                    <a:ea typeface="Arial-Rounded" panose="020B0500000000000000" charset="0"/>
                    <a:cs typeface="Arial-Rounded" panose="020B0500000000000000" charset="0"/>
                  </a:rPr>
                  <a:t>hoặc</a:t>
                </a:r>
                <a:r>
                  <a:rPr kumimoji="0" lang="en-US" alt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charset="0"/>
                    <a:ea typeface="Arial-Rounded" panose="020B0500000000000000" charset="0"/>
                    <a:cs typeface="Arial-Rounded" panose="020B0500000000000000" charset="0"/>
                  </a:rPr>
                  <a:t> </a:t>
                </a:r>
                <a:r>
                  <a:rPr kumimoji="0" lang="en-US" altLang="vi-V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charset="0"/>
                    <a:ea typeface="Arial-Rounded" panose="020B0500000000000000" charset="0"/>
                    <a:cs typeface="Arial-Rounded" panose="020B0500000000000000" charset="0"/>
                  </a:rPr>
                  <a:t>sắt</a:t>
                </a:r>
                <a:r>
                  <a:rPr lang="en-US" altLang="vi-VN" sz="2800" dirty="0">
                    <a:solidFill>
                      <a:srgbClr val="231F20"/>
                    </a:solidFill>
                    <a:latin typeface="Arial-Rounded" panose="020B0500000000000000" charset="0"/>
                    <a:ea typeface="Arial-Rounded" panose="020B0500000000000000" charset="0"/>
                    <a:cs typeface="Arial-Rounded" panose="020B0500000000000000" charset="0"/>
                  </a:rPr>
                  <a:t>, </a:t>
                </a:r>
                <a:r>
                  <a:rPr lang="en-US" altLang="vi-VN" sz="2800" dirty="0" err="1">
                    <a:solidFill>
                      <a:srgbClr val="231F20"/>
                    </a:solidFill>
                    <a:latin typeface="Arial-Rounded" panose="020B0500000000000000" charset="0"/>
                    <a:ea typeface="Arial-Rounded" panose="020B0500000000000000" charset="0"/>
                    <a:cs typeface="Arial-Rounded" panose="020B0500000000000000" charset="0"/>
                  </a:rPr>
                  <a:t>dùng</a:t>
                </a:r>
                <a:r>
                  <a:rPr lang="en-US" altLang="vi-VN" sz="2800" dirty="0">
                    <a:solidFill>
                      <a:srgbClr val="231F20"/>
                    </a:solidFill>
                    <a:latin typeface="Arial-Rounded" panose="020B0500000000000000" charset="0"/>
                    <a:ea typeface="Arial-Rounded" panose="020B0500000000000000" charset="0"/>
                    <a:cs typeface="Arial-Rounded" panose="020B0500000000000000" charset="0"/>
                  </a:rPr>
                  <a:t> </a:t>
                </a:r>
                <a:r>
                  <a:rPr lang="en-US" altLang="vi-VN" sz="2800" dirty="0" err="1">
                    <a:solidFill>
                      <a:srgbClr val="231F20"/>
                    </a:solidFill>
                    <a:latin typeface="Arial-Rounded" panose="020B0500000000000000" charset="0"/>
                    <a:ea typeface="Arial-Rounded" panose="020B0500000000000000" charset="0"/>
                    <a:cs typeface="Arial-Rounded" panose="020B0500000000000000" charset="0"/>
                  </a:rPr>
                  <a:t>để</a:t>
                </a:r>
                <a:r>
                  <a:rPr lang="en-US" altLang="vi-VN" sz="2800" dirty="0">
                    <a:solidFill>
                      <a:srgbClr val="231F20"/>
                    </a:solidFill>
                    <a:latin typeface="Arial-Rounded" panose="020B0500000000000000" charset="0"/>
                    <a:ea typeface="Arial-Rounded" panose="020B0500000000000000" charset="0"/>
                    <a:cs typeface="Arial-Rounded" panose="020B0500000000000000" charset="0"/>
                  </a:rPr>
                  <a:t> </a:t>
                </a:r>
                <a:r>
                  <a:rPr lang="en-US" altLang="vi-VN" sz="2800" dirty="0" err="1">
                    <a:solidFill>
                      <a:srgbClr val="231F20"/>
                    </a:solidFill>
                    <a:latin typeface="Arial-Rounded" panose="020B0500000000000000" charset="0"/>
                    <a:ea typeface="Arial-Rounded" panose="020B0500000000000000" charset="0"/>
                    <a:cs typeface="Arial-Rounded" panose="020B0500000000000000" charset="0"/>
                  </a:rPr>
                  <a:t>cài</a:t>
                </a:r>
                <a:r>
                  <a:rPr lang="en-US" altLang="vi-VN" sz="2800" dirty="0">
                    <a:solidFill>
                      <a:srgbClr val="231F20"/>
                    </a:solidFill>
                    <a:latin typeface="Arial-Rounded" panose="020B0500000000000000" charset="0"/>
                    <a:ea typeface="Arial-Rounded" panose="020B0500000000000000" charset="0"/>
                    <a:cs typeface="Arial-Rounded" panose="020B0500000000000000" charset="0"/>
                  </a:rPr>
                  <a:t> </a:t>
                </a:r>
                <a:r>
                  <a:rPr lang="en-US" altLang="vi-VN" sz="2800" dirty="0" err="1">
                    <a:solidFill>
                      <a:srgbClr val="231F20"/>
                    </a:solidFill>
                    <a:latin typeface="Arial-Rounded" panose="020B0500000000000000" charset="0"/>
                    <a:ea typeface="Arial-Rounded" panose="020B0500000000000000" charset="0"/>
                    <a:cs typeface="Arial-Rounded" panose="020B0500000000000000" charset="0"/>
                  </a:rPr>
                  <a:t>cửa</a:t>
                </a:r>
                <a:endParaRPr kumimoji="0" lang="en-US" alt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  <a:sym typeface="+mn-lt"/>
                </a:endParaRPr>
              </a:p>
            </p:txBody>
          </p:sp>
        </p:grpSp>
        <p:cxnSp>
          <p:nvCxnSpPr>
            <p:cNvPr id="54" name="10"/>
            <p:cNvCxnSpPr/>
            <p:nvPr/>
          </p:nvCxnSpPr>
          <p:spPr>
            <a:xfrm>
              <a:off x="4936100" y="1820891"/>
              <a:ext cx="1426280" cy="0"/>
            </a:xfrm>
            <a:prstGeom prst="line">
              <a:avLst/>
            </a:prstGeom>
            <a:ln w="19050">
              <a:solidFill>
                <a:srgbClr val="339183"/>
              </a:solidFill>
              <a:prstDash val="dash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285220" y="95250"/>
            <a:ext cx="906780" cy="8483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logo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0654665" y="-182880"/>
            <a:ext cx="1656080" cy="1691640"/>
          </a:xfrm>
          <a:prstGeom prst="rect">
            <a:avLst/>
          </a:prstGeom>
        </p:spPr>
      </p:pic>
      <p:sp>
        <p:nvSpPr>
          <p:cNvPr id="4" name="Text Box 3"/>
          <p:cNvSpPr txBox="1"/>
          <p:nvPr/>
        </p:nvSpPr>
        <p:spPr>
          <a:xfrm>
            <a:off x="4084955" y="340360"/>
            <a:ext cx="55149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Cánh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cửa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nhớ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bà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Arial-Rounded" panose="020B0500000000000000" charset="0"/>
              <a:ea typeface="+mn-ea"/>
              <a:cs typeface="Arial-Rounded" panose="020B0500000000000000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727075" y="1252855"/>
            <a:ext cx="4785360" cy="4351655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Ngày cháu còn thấp bé</a:t>
            </a:r>
          </a:p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Cánh cửa có hai then</a:t>
            </a:r>
          </a:p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Cháu chỉ cài then dưới</a:t>
            </a:r>
          </a:p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Nhờ bà cài then trên</a:t>
            </a:r>
          </a:p>
          <a:p>
            <a:pPr marL="0" indent="0">
              <a:buNone/>
            </a:pPr>
            <a:endParaRPr lang="vi-VN" sz="12800" dirty="0">
              <a:latin typeface="Arial-Rounded" panose="020B0500000000000000" charset="0"/>
              <a:cs typeface="Arial-Rounded" panose="020B0500000000000000" charset="0"/>
            </a:endParaRPr>
          </a:p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Mỗi năm cháu lớn lên</a:t>
            </a:r>
          </a:p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Bà lưng còng cắm cúi</a:t>
            </a:r>
          </a:p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Cháu cài được then trên</a:t>
            </a:r>
          </a:p>
          <a:p>
            <a:pPr marL="0" indent="0">
              <a:buNone/>
            </a:pPr>
            <a:r>
              <a:rPr lang="vi-VN" sz="12800" dirty="0">
                <a:latin typeface="Arial-Rounded" panose="020B0500000000000000" charset="0"/>
                <a:cs typeface="Arial-Rounded" panose="020B0500000000000000" charset="0"/>
              </a:rPr>
              <a:t>Bà chỉ cài then dưới</a:t>
            </a:r>
          </a:p>
          <a:p>
            <a:pPr marL="0" indent="0">
              <a:buNone/>
            </a:pPr>
            <a:endParaRPr lang="vi-VN" sz="12800" dirty="0">
              <a:latin typeface="Arial-Rounded" panose="020B0500000000000000" charset="0"/>
              <a:cs typeface="Arial-Rounded" panose="020B0500000000000000" charset="0"/>
            </a:endParaRPr>
          </a:p>
        </p:txBody>
      </p:sp>
      <p:sp>
        <p:nvSpPr>
          <p:cNvPr id="5" name="Content Placeholder 1"/>
          <p:cNvSpPr/>
          <p:nvPr/>
        </p:nvSpPr>
        <p:spPr>
          <a:xfrm>
            <a:off x="5326063" y="1678486"/>
            <a:ext cx="5514975" cy="43516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Nay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cháu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về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nhà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mới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charset="0"/>
              <a:ea typeface="+mn-ea"/>
              <a:cs typeface="Arial-Rounded" panose="020B0500000000000000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Bao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cánh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cửa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- ô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trời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charset="0"/>
              <a:ea typeface="+mn-ea"/>
              <a:cs typeface="Arial-Rounded" panose="020B0500000000000000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Mỗi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lần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tay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đẩy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cửa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charset="0"/>
              <a:ea typeface="+mn-ea"/>
              <a:cs typeface="Arial-Rounded" panose="020B0500000000000000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Lại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nhớ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bà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khôn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nguôi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!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04E765-6C64-4751-86B6-2063BAEBAC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0227" y="3897132"/>
            <a:ext cx="2678850" cy="2620508"/>
          </a:xfrm>
          <a:prstGeom prst="rect">
            <a:avLst/>
          </a:prstGeom>
        </p:spPr>
      </p:pic>
      <p:sp>
        <p:nvSpPr>
          <p:cNvPr id="9" name="TextBox 19">
            <a:extLst>
              <a:ext uri="{FF2B5EF4-FFF2-40B4-BE49-F238E27FC236}">
                <a16:creationId xmlns:a16="http://schemas.microsoft.com/office/drawing/2014/main" id="{78C87E4C-09C2-4AE2-BE47-7CB3C9859F86}"/>
              </a:ext>
            </a:extLst>
          </p:cNvPr>
          <p:cNvSpPr txBox="1"/>
          <p:nvPr/>
        </p:nvSpPr>
        <p:spPr>
          <a:xfrm>
            <a:off x="4195183" y="5871845"/>
            <a:ext cx="4102115" cy="649137"/>
          </a:xfrm>
          <a:prstGeom prst="roundRect">
            <a:avLst>
              <a:gd name="adj" fmla="val 50000"/>
            </a:avLst>
          </a:prstGeom>
          <a:solidFill>
            <a:srgbClr val="F15A88"/>
          </a:solidFill>
        </p:spPr>
        <p:txBody>
          <a:bodyPr wrap="square" lIns="91403" tIns="45702" rIns="91403" bIns="45702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err="1">
                <a:solidFill>
                  <a:prstClr val="white"/>
                </a:solidFill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</a:rPr>
              <a:t>Đọc</a:t>
            </a:r>
            <a:r>
              <a:rPr lang="en-US" sz="2400" dirty="0">
                <a:solidFill>
                  <a:prstClr val="white"/>
                </a:solidFill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</a:rPr>
              <a:t>nối</a:t>
            </a:r>
            <a:r>
              <a:rPr lang="en-US" sz="2400" dirty="0">
                <a:solidFill>
                  <a:prstClr val="white"/>
                </a:solidFill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</a:rPr>
              <a:t>tiếp</a:t>
            </a:r>
            <a:r>
              <a:rPr lang="en-US" sz="2400" dirty="0">
                <a:solidFill>
                  <a:prstClr val="white"/>
                </a:solidFill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</a:rPr>
              <a:t>câu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charset="0"/>
              <a:ea typeface="Arial-Rounded" panose="020B0500000000000000" charset="0"/>
              <a:cs typeface="Arial-Rounded" panose="020B0500000000000000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337CDEB-F1B9-4F98-8185-6B02C8DA6019}"/>
              </a:ext>
            </a:extLst>
          </p:cNvPr>
          <p:cNvCxnSpPr/>
          <p:nvPr/>
        </p:nvCxnSpPr>
        <p:spPr>
          <a:xfrm flipH="1">
            <a:off x="4807738" y="1201389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F6A7C4B-F4FD-4EAF-812D-51186D35609C}"/>
              </a:ext>
            </a:extLst>
          </p:cNvPr>
          <p:cNvCxnSpPr/>
          <p:nvPr/>
        </p:nvCxnSpPr>
        <p:spPr>
          <a:xfrm flipH="1">
            <a:off x="4459924" y="1641475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4A07761-8956-4226-953F-19B884F0C0C5}"/>
              </a:ext>
            </a:extLst>
          </p:cNvPr>
          <p:cNvCxnSpPr/>
          <p:nvPr/>
        </p:nvCxnSpPr>
        <p:spPr>
          <a:xfrm flipH="1">
            <a:off x="4630612" y="2070736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EE8872E-9A41-4424-A83F-49C2E8FED088}"/>
              </a:ext>
            </a:extLst>
          </p:cNvPr>
          <p:cNvCxnSpPr/>
          <p:nvPr/>
        </p:nvCxnSpPr>
        <p:spPr>
          <a:xfrm flipH="1">
            <a:off x="4271383" y="2625907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833293B-37E6-4030-8BC0-FAB1905E67EA}"/>
              </a:ext>
            </a:extLst>
          </p:cNvPr>
          <p:cNvCxnSpPr/>
          <p:nvPr/>
        </p:nvCxnSpPr>
        <p:spPr>
          <a:xfrm flipH="1">
            <a:off x="4529421" y="3457046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9CDB204-DECE-41B4-AB49-8B4A2B2724EE}"/>
              </a:ext>
            </a:extLst>
          </p:cNvPr>
          <p:cNvCxnSpPr/>
          <p:nvPr/>
        </p:nvCxnSpPr>
        <p:spPr>
          <a:xfrm flipH="1">
            <a:off x="4529421" y="3948598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F4B9881-7F5F-426C-A9F0-EDE7BCA77E58}"/>
              </a:ext>
            </a:extLst>
          </p:cNvPr>
          <p:cNvCxnSpPr/>
          <p:nvPr/>
        </p:nvCxnSpPr>
        <p:spPr>
          <a:xfrm flipH="1">
            <a:off x="4865299" y="4471112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1748CA3-FCAA-4A4A-B84C-75F7ADA4C773}"/>
              </a:ext>
            </a:extLst>
          </p:cNvPr>
          <p:cNvCxnSpPr/>
          <p:nvPr/>
        </p:nvCxnSpPr>
        <p:spPr>
          <a:xfrm flipH="1">
            <a:off x="4195183" y="4911198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FCD14F9-A2FF-4D13-8457-103B844915CD}"/>
              </a:ext>
            </a:extLst>
          </p:cNvPr>
          <p:cNvCxnSpPr/>
          <p:nvPr/>
        </p:nvCxnSpPr>
        <p:spPr>
          <a:xfrm flipH="1">
            <a:off x="9095752" y="1622614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0939EB8-E147-4082-9A5A-C49E870816E7}"/>
              </a:ext>
            </a:extLst>
          </p:cNvPr>
          <p:cNvCxnSpPr/>
          <p:nvPr/>
        </p:nvCxnSpPr>
        <p:spPr>
          <a:xfrm flipH="1">
            <a:off x="8952127" y="2185821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5A4C944-4A99-4641-9F90-CCDF0690CFA2}"/>
              </a:ext>
            </a:extLst>
          </p:cNvPr>
          <p:cNvCxnSpPr/>
          <p:nvPr/>
        </p:nvCxnSpPr>
        <p:spPr>
          <a:xfrm flipH="1">
            <a:off x="8745298" y="2845950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C915D6D-1939-47DA-B6BB-9ABBC2F5425A}"/>
              </a:ext>
            </a:extLst>
          </p:cNvPr>
          <p:cNvCxnSpPr/>
          <p:nvPr/>
        </p:nvCxnSpPr>
        <p:spPr>
          <a:xfrm flipH="1">
            <a:off x="9276681" y="3286036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77469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2" grpId="1" build="p"/>
      <p:bldP spid="5" grpId="1"/>
      <p:bldP spid="9" grpId="0" animBg="1"/>
    </p:bldLst>
  </p:timing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1058</Words>
  <Application>Microsoft Office PowerPoint</Application>
  <PresentationFormat>Widescreen</PresentationFormat>
  <Paragraphs>188</Paragraphs>
  <Slides>35</Slides>
  <Notes>16</Notes>
  <HiddenSlides>0</HiddenSlides>
  <MMClips>3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11</vt:i4>
      </vt:variant>
      <vt:variant>
        <vt:lpstr>Slide Titles</vt:lpstr>
      </vt:variant>
      <vt:variant>
        <vt:i4>35</vt:i4>
      </vt:variant>
    </vt:vector>
  </HeadingPairs>
  <TitlesOfParts>
    <vt:vector size="57" baseType="lpstr">
      <vt:lpstr>等线</vt:lpstr>
      <vt:lpstr>Microsoft YaHei</vt:lpstr>
      <vt:lpstr>Arial</vt:lpstr>
      <vt:lpstr>Arial Rounded MT Bold</vt:lpstr>
      <vt:lpstr>Arial-Rounded</vt:lpstr>
      <vt:lpstr>Calibri</vt:lpstr>
      <vt:lpstr>Calibri Light</vt:lpstr>
      <vt:lpstr>HP001 4 hàng</vt:lpstr>
      <vt:lpstr>Tahoma</vt:lpstr>
      <vt:lpstr>Times New Roman</vt:lpstr>
      <vt:lpstr>Verdana</vt:lpstr>
      <vt:lpstr>1_Office Theme</vt:lpstr>
      <vt:lpstr>1_Office 主题​​</vt:lpstr>
      <vt:lpstr>6_Office Theme</vt:lpstr>
      <vt:lpstr>4_Office Theme</vt:lpstr>
      <vt:lpstr>2_Office 主题​​</vt:lpstr>
      <vt:lpstr>2_Office Theme</vt:lpstr>
      <vt:lpstr>7_Office Theme</vt:lpstr>
      <vt:lpstr>5_Office Theme</vt:lpstr>
      <vt:lpstr>8_Office Theme</vt:lpstr>
      <vt:lpstr>9_Office Theme</vt:lpstr>
      <vt:lpstr>Office Theme</vt:lpstr>
      <vt:lpstr>Chào mừng các em đến với tiết Tiếng Việt - Lớp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3. Sắp xếp các bức tranh sau theo thứ tự 3 khổ thơ trong bài.</vt:lpstr>
      <vt:lpstr>PowerPoint Presentation</vt:lpstr>
      <vt:lpstr>PowerPoint Presentation</vt:lpstr>
      <vt:lpstr>2. Nói và đáp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Chào mừng các em đến với tiết Tiếng Việt - Lớp 2</dc:title>
  <dc:creator>tran thao</dc:creator>
  <cp:lastModifiedBy>Admin</cp:lastModifiedBy>
  <cp:revision>6</cp:revision>
  <dcterms:created xsi:type="dcterms:W3CDTF">2021-05-27T09:05:16Z</dcterms:created>
  <dcterms:modified xsi:type="dcterms:W3CDTF">2024-04-16T02:23:51Z</dcterms:modified>
</cp:coreProperties>
</file>