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theme/theme5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6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7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8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8" r:id="rId3"/>
    <p:sldMasterId id="2147483710" r:id="rId4"/>
    <p:sldMasterId id="2147483722" r:id="rId5"/>
    <p:sldMasterId id="2147483736" r:id="rId6"/>
    <p:sldMasterId id="2147483748" r:id="rId7"/>
    <p:sldMasterId id="2147483762" r:id="rId8"/>
    <p:sldMasterId id="2147483774" r:id="rId9"/>
  </p:sldMasterIdLst>
  <p:notesMasterIdLst>
    <p:notesMasterId r:id="rId40"/>
  </p:notesMasterIdLst>
  <p:sldIdLst>
    <p:sldId id="257" r:id="rId10"/>
    <p:sldId id="474" r:id="rId11"/>
    <p:sldId id="267" r:id="rId12"/>
    <p:sldId id="275" r:id="rId13"/>
    <p:sldId id="268" r:id="rId14"/>
    <p:sldId id="269" r:id="rId15"/>
    <p:sldId id="272" r:id="rId16"/>
    <p:sldId id="477" r:id="rId17"/>
    <p:sldId id="476" r:id="rId18"/>
    <p:sldId id="478" r:id="rId19"/>
    <p:sldId id="306" r:id="rId20"/>
    <p:sldId id="479" r:id="rId21"/>
    <p:sldId id="480" r:id="rId22"/>
    <p:sldId id="481" r:id="rId23"/>
    <p:sldId id="482" r:id="rId24"/>
    <p:sldId id="278" r:id="rId25"/>
    <p:sldId id="310" r:id="rId26"/>
    <p:sldId id="483" r:id="rId27"/>
    <p:sldId id="274" r:id="rId28"/>
    <p:sldId id="276" r:id="rId29"/>
    <p:sldId id="280" r:id="rId30"/>
    <p:sldId id="496" r:id="rId31"/>
    <p:sldId id="294" r:id="rId32"/>
    <p:sldId id="313" r:id="rId33"/>
    <p:sldId id="312" r:id="rId34"/>
    <p:sldId id="288" r:id="rId35"/>
    <p:sldId id="497" r:id="rId36"/>
    <p:sldId id="315" r:id="rId37"/>
    <p:sldId id="318" r:id="rId38"/>
    <p:sldId id="289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3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3E38CE-1F42-4D44-8E18-86FB23FF9DA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518E3D-1759-47B0-92C3-BD171F6ABC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07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C4C689-0797-4A8F-B2C6-5687E1566F8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09983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B2AA4F-B828-4D7C-AFD3-893933DAFC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28074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B2AA4F-B828-4D7C-AFD3-893933DAFC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03901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B2AA4F-B828-4D7C-AFD3-893933DAFC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98035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B2AA4F-B828-4D7C-AFD3-893933DAFC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27675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85645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2AEFD-FEDB-4542-BE9E-D4DED9AFC90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F164E-D685-493E-AF07-0CE742DE1F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B2AA4F-B828-4D7C-AFD3-893933DAFC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410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B2AA4F-B828-4D7C-AFD3-893933DAFC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88502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56B7D7-24F9-4490-B2DA-DD66701C2C2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B2AA4F-B828-4D7C-AFD3-893933DAFC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56908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B2AA4F-B828-4D7C-AFD3-893933DAFC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92057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B2AA4F-B828-4D7C-AFD3-893933DAFC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5224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868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975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6309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2546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0992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9719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4177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9916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5045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771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420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7191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5646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2027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8800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217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2505" y="108235"/>
            <a:ext cx="4097612" cy="10348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19416" y="6502009"/>
            <a:ext cx="12192000" cy="353756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2131309" y="131270"/>
            <a:ext cx="9552544" cy="757797"/>
          </a:xfrm>
          <a:prstGeom prst="rect">
            <a:avLst/>
          </a:prstGeom>
        </p:spPr>
        <p:txBody>
          <a:bodyPr/>
          <a:lstStyle>
            <a:lvl1pPr>
              <a:defRPr sz="4265" b="1">
                <a:solidFill>
                  <a:schemeClr val="accent1">
                    <a:lumMod val="5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defRPr>
            </a:lvl1pPr>
          </a:lstStyle>
          <a:p>
            <a:r>
              <a:rPr lang="zh-CN" altLang="en-US" dirty="0"/>
              <a:t>单击此处编辑母版标题</a:t>
            </a:r>
          </a:p>
        </p:txBody>
      </p:sp>
    </p:spTree>
    <p:extLst>
      <p:ext uri="{BB962C8B-B14F-4D97-AF65-F5344CB8AC3E}">
        <p14:creationId xmlns:p14="http://schemas.microsoft.com/office/powerpoint/2010/main" val="1922568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47428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12301538" y="4252913"/>
            <a:ext cx="914400" cy="914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0597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385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44441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3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4092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4674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1005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63673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80541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103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1399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D461D-A9AE-4EC2-861F-590C9694E739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F908-F780-422B-AFEF-23C0ED192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6319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D461D-A9AE-4EC2-861F-590C9694E739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F908-F780-422B-AFEF-23C0ED192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8541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D461D-A9AE-4EC2-861F-590C9694E739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F908-F780-422B-AFEF-23C0ED192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29963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D461D-A9AE-4EC2-861F-590C9694E739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F908-F780-422B-AFEF-23C0ED192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75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71560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D461D-A9AE-4EC2-861F-590C9694E739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F908-F780-422B-AFEF-23C0ED192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10828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D461D-A9AE-4EC2-861F-590C9694E739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F908-F780-422B-AFEF-23C0ED192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93281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D461D-A9AE-4EC2-861F-590C9694E739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F908-F780-422B-AFEF-23C0ED192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24817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D461D-A9AE-4EC2-861F-590C9694E739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F908-F780-422B-AFEF-23C0ED192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3458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D461D-A9AE-4EC2-861F-590C9694E739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F908-F780-422B-AFEF-23C0ED192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52479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D461D-A9AE-4EC2-861F-590C9694E739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F908-F780-422B-AFEF-23C0ED192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34800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D461D-A9AE-4EC2-861F-590C9694E739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F908-F780-422B-AFEF-23C0ED192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18955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87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0784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537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3202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29365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18119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31294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76948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98690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58903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69322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67700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30027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3AAF25F-FDDF-448D-AE76-D2BBFC0E1488}" type="datetimeFigureOut">
              <a:rPr lang="en-US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F187962-8AD1-4E19-A8B4-D773E1639DC2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315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32695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C9321AA-DE9C-4E15-940D-7531A030D4ED}" type="datetimeFigureOut">
              <a:rPr lang="en-US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473F8A7-99E8-4EE9-9B0B-7F6BBA1D34A9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87881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2729AFE-5EEB-4363-BD02-D0673BD4D563}" type="datetimeFigureOut">
              <a:rPr lang="en-US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27ADC10-AFE8-42B0-AD86-2C4587FAE76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97655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D430922-7AA9-4846-A945-C8D39A73CB21}" type="datetimeFigureOut">
              <a:rPr lang="en-US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DE03704-0450-4FF2-BD29-D772375A23BB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3137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A44BD83-7B22-4386-AC2B-F398D2E32AB8}" type="datetimeFigureOut">
              <a:rPr lang="en-US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A689E8B-02AB-4578-9CB9-6BC0E678D6C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5165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2B72838-3208-4AE6-82D2-10243E96EE1E}" type="datetimeFigureOut">
              <a:rPr lang="en-US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E71604F-67F2-4FE1-870E-5132F4BD6FB4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52407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397546E-8559-4300-A48C-D651E2387DB8}" type="datetimeFigureOut">
              <a:rPr lang="en-US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E3FDE56-F3A4-4480-B253-1539ACC20F68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64995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E9B6E3F-C637-4D7B-9CD1-3F53617C6172}" type="datetimeFigureOut">
              <a:rPr lang="en-US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BB98694-853F-45FC-B9E6-385F628C041C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36131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4DBAE16-742C-4AC9-91A8-43C8CFB3A5A6}" type="datetimeFigureOut">
              <a:rPr lang="en-US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0DC9828-6FC8-4614-83C5-A0B387A4C4DD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16033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13BA546-C357-4DE8-B987-06FEDD96B10D}" type="datetimeFigureOut">
              <a:rPr lang="en-US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54F9A60-AD80-4229-A353-82C2ADB4342B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59656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F443953-2C90-4D3D-BA7F-86E2CDD36421}" type="datetimeFigureOut">
              <a:rPr lang="en-US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9CF831C-4791-4C02-9D65-40506FD40197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434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8656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61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32A6E56-6B60-4BEC-B553-B608D71DE206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75698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4610950"/>
            <a:ext cx="12192015" cy="224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26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">
        <p:blinds dir="vert"/>
      </p:transition>
    </mc:Choice>
    <mc:Fallback xmlns="">
      <p:transition spd="slow" advTm="1000">
        <p:blinds dir="vert"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Content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42498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Content</a:t>
            </a:r>
            <a:endParaRPr lang="zh-CN" altLang="en-US"/>
          </a:p>
          <a:p>
            <a:pPr lvl="1"/>
            <a:r>
              <a:rPr lang="en-US" altLang="zh-CN"/>
              <a:t>Branch 1</a:t>
            </a:r>
            <a:endParaRPr lang="zh-CN" altLang="en-US"/>
          </a:p>
          <a:p>
            <a:pPr lvl="2"/>
            <a:r>
              <a:rPr lang="en-US" altLang="zh-CN"/>
              <a:t>Branch 2</a:t>
            </a:r>
            <a:endParaRPr lang="zh-CN" altLang="en-US"/>
          </a:p>
          <a:p>
            <a:pPr lvl="3"/>
            <a:r>
              <a:rPr lang="en-US" altLang="zh-CN"/>
              <a:t>Branch 3</a:t>
            </a:r>
            <a:endParaRPr lang="zh-CN" altLang="en-US"/>
          </a:p>
          <a:p>
            <a:pPr lvl="4"/>
            <a:r>
              <a:rPr lang="en-US" altLang="zh-CN"/>
              <a:t>Branch 4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16416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Body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30912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8165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59982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67167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97834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558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0704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24136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60756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11187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388686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0627990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5857108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52302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6295392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826330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5340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22747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2863590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3807833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0849651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37322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slideLayout" Target="../slideLayouts/slideLayout71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509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258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picture containing flower, plant, bouquet&#10;&#10;Description automatically generated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1654" y="-14085"/>
            <a:ext cx="1223705" cy="104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671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D461D-A9AE-4EC2-861F-590C9694E739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97F908-F780-422B-AFEF-23C0ED192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343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C9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0898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905" indent="-128270" algn="l" defTabSz="514350" rtl="0" eaLnBrk="1" latinLnBrk="0" hangingPunct="1">
        <a:lnSpc>
          <a:spcPct val="90000"/>
        </a:lnSpc>
        <a:spcBef>
          <a:spcPct val="113000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60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2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1576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35C661-2F9E-4D47-AA12-CA27E6F2246B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290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defRPr>
            </a:lvl1pPr>
          </a:lstStyle>
          <a:p>
            <a:pPr>
              <a:defRPr/>
            </a:pPr>
            <a:fld id="{D7CF0933-AD9A-483E-B55D-B968C5CAA30A}" type="datetimeFigureOut">
              <a:rPr lang="en-US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defRPr>
            </a:lvl1pPr>
          </a:lstStyle>
          <a:p>
            <a:pPr>
              <a:defRPr/>
            </a:pPr>
            <a:fld id="{7E8B42BE-97E8-4C84-9448-6C66074E824B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851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E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47650" y="266578"/>
              <a:ext cx="11696700" cy="63248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9303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8807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36.GIF"/><Relationship Id="rId4" Type="http://schemas.openxmlformats.org/officeDocument/2006/relationships/image" Target="../media/image35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8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17.png"/><Relationship Id="rId5" Type="http://schemas.microsoft.com/office/2007/relationships/hdphoto" Target="../media/hdphoto1.wdp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9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0.png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9.png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6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4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9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444" y="3178647"/>
            <a:ext cx="12209444" cy="3679353"/>
          </a:xfrm>
          <a:prstGeom prst="rect">
            <a:avLst/>
          </a:prstGeom>
        </p:spPr>
      </p:pic>
      <p:pic>
        <p:nvPicPr>
          <p:cNvPr id="3" name="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52" y="2465007"/>
            <a:ext cx="4906376" cy="3980824"/>
          </a:xfrm>
          <a:prstGeom prst="rect">
            <a:avLst/>
          </a:prstGeom>
        </p:spPr>
      </p:pic>
      <p:pic>
        <p:nvPicPr>
          <p:cNvPr id="4" name="1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543825" y="4230988"/>
            <a:ext cx="3773430" cy="2705180"/>
          </a:xfrm>
          <a:prstGeom prst="rect">
            <a:avLst/>
          </a:prstGeom>
        </p:spPr>
      </p:pic>
      <p:pic>
        <p:nvPicPr>
          <p:cNvPr id="5" name="55">
            <a:extLst>
              <a:ext uri="{FF2B5EF4-FFF2-40B4-BE49-F238E27FC236}">
                <a16:creationId xmlns:a16="http://schemas.microsoft.com/office/drawing/2014/main" id="{922D7C20-53C1-440C-A4D7-3834D810F5C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3993" y="-250353"/>
            <a:ext cx="9803219" cy="3679353"/>
          </a:xfrm>
          <a:prstGeom prst="rect">
            <a:avLst/>
          </a:prstGeom>
        </p:spPr>
      </p:pic>
      <p:grpSp>
        <p:nvGrpSpPr>
          <p:cNvPr id="7" name="57">
            <a:extLst>
              <a:ext uri="{FF2B5EF4-FFF2-40B4-BE49-F238E27FC236}">
                <a16:creationId xmlns:a16="http://schemas.microsoft.com/office/drawing/2014/main" id="{5C3F0EA5-D3AA-4CCB-8053-CA26C4C18711}"/>
              </a:ext>
            </a:extLst>
          </p:cNvPr>
          <p:cNvGrpSpPr/>
          <p:nvPr/>
        </p:nvGrpSpPr>
        <p:grpSpPr>
          <a:xfrm>
            <a:off x="6756819" y="3169720"/>
            <a:ext cx="804180" cy="374559"/>
            <a:chOff x="217691" y="6414967"/>
            <a:chExt cx="804180" cy="374559"/>
          </a:xfrm>
        </p:grpSpPr>
        <p:grpSp>
          <p:nvGrpSpPr>
            <p:cNvPr id="8" name="Group 4">
              <a:extLst>
                <a:ext uri="{FF2B5EF4-FFF2-40B4-BE49-F238E27FC236}">
                  <a16:creationId xmlns:a16="http://schemas.microsoft.com/office/drawing/2014/main" id="{0551CF28-A1CE-4253-9E51-49015C98159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17691" y="6414967"/>
              <a:ext cx="443922" cy="374559"/>
              <a:chOff x="3746" y="2079"/>
              <a:chExt cx="192" cy="162"/>
            </a:xfrm>
            <a:solidFill>
              <a:srgbClr val="A5CB01"/>
            </a:solidFill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3D183A1A-DE17-4CF6-BCB4-F3838E8F0E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5" y="2108"/>
                <a:ext cx="83" cy="133"/>
              </a:xfrm>
              <a:custGeom>
                <a:avLst/>
                <a:gdLst>
                  <a:gd name="T0" fmla="*/ 8 w 34"/>
                  <a:gd name="T1" fmla="*/ 54 h 54"/>
                  <a:gd name="T2" fmla="*/ 23 w 34"/>
                  <a:gd name="T3" fmla="*/ 54 h 54"/>
                  <a:gd name="T4" fmla="*/ 34 w 34"/>
                  <a:gd name="T5" fmla="*/ 0 h 54"/>
                  <a:gd name="T6" fmla="*/ 8 w 34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8" y="54"/>
                    </a:moveTo>
                    <a:cubicBezTo>
                      <a:pt x="23" y="54"/>
                      <a:pt x="23" y="54"/>
                      <a:pt x="23" y="54"/>
                    </a:cubicBezTo>
                    <a:cubicBezTo>
                      <a:pt x="15" y="34"/>
                      <a:pt x="34" y="0"/>
                      <a:pt x="34" y="0"/>
                    </a:cubicBezTo>
                    <a:cubicBezTo>
                      <a:pt x="0" y="23"/>
                      <a:pt x="8" y="54"/>
                      <a:pt x="8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3E7CCA13-12E3-434E-869F-2195DDDEE7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2" y="2089"/>
                <a:ext cx="86" cy="108"/>
              </a:xfrm>
              <a:custGeom>
                <a:avLst/>
                <a:gdLst>
                  <a:gd name="T0" fmla="*/ 35 w 35"/>
                  <a:gd name="T1" fmla="*/ 0 h 44"/>
                  <a:gd name="T2" fmla="*/ 0 w 35"/>
                  <a:gd name="T3" fmla="*/ 25 h 44"/>
                  <a:gd name="T4" fmla="*/ 5 w 35"/>
                  <a:gd name="T5" fmla="*/ 44 h 44"/>
                  <a:gd name="T6" fmla="*/ 35 w 35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4">
                    <a:moveTo>
                      <a:pt x="35" y="0"/>
                    </a:moveTo>
                    <a:cubicBezTo>
                      <a:pt x="7" y="10"/>
                      <a:pt x="0" y="25"/>
                      <a:pt x="0" y="25"/>
                    </a:cubicBezTo>
                    <a:cubicBezTo>
                      <a:pt x="0" y="25"/>
                      <a:pt x="7" y="39"/>
                      <a:pt x="5" y="44"/>
                    </a:cubicBezTo>
                    <a:cubicBezTo>
                      <a:pt x="13" y="14"/>
                      <a:pt x="35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6" name="Freeform 7">
                <a:extLst>
                  <a:ext uri="{FF2B5EF4-FFF2-40B4-BE49-F238E27FC236}">
                    <a16:creationId xmlns:a16="http://schemas.microsoft.com/office/drawing/2014/main" id="{33D8A7C5-FD9F-4540-A37A-9BC58CCAAA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6" y="2104"/>
                <a:ext cx="84" cy="132"/>
              </a:xfrm>
              <a:custGeom>
                <a:avLst/>
                <a:gdLst>
                  <a:gd name="T0" fmla="*/ 0 w 34"/>
                  <a:gd name="T1" fmla="*/ 0 h 54"/>
                  <a:gd name="T2" fmla="*/ 11 w 34"/>
                  <a:gd name="T3" fmla="*/ 54 h 54"/>
                  <a:gd name="T4" fmla="*/ 26 w 34"/>
                  <a:gd name="T5" fmla="*/ 54 h 54"/>
                  <a:gd name="T6" fmla="*/ 0 w 34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0" y="0"/>
                    </a:moveTo>
                    <a:cubicBezTo>
                      <a:pt x="0" y="0"/>
                      <a:pt x="19" y="35"/>
                      <a:pt x="11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34" y="2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1DB4A1D3-3461-4F23-9060-242E6596F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8" y="2079"/>
                <a:ext cx="106" cy="160"/>
              </a:xfrm>
              <a:custGeom>
                <a:avLst/>
                <a:gdLst>
                  <a:gd name="T0" fmla="*/ 0 w 43"/>
                  <a:gd name="T1" fmla="*/ 0 h 65"/>
                  <a:gd name="T2" fmla="*/ 15 w 43"/>
                  <a:gd name="T3" fmla="*/ 65 h 65"/>
                  <a:gd name="T4" fmla="*/ 32 w 43"/>
                  <a:gd name="T5" fmla="*/ 65 h 65"/>
                  <a:gd name="T6" fmla="*/ 0 w 43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65">
                    <a:moveTo>
                      <a:pt x="0" y="0"/>
                    </a:moveTo>
                    <a:cubicBezTo>
                      <a:pt x="0" y="0"/>
                      <a:pt x="24" y="41"/>
                      <a:pt x="15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2" y="65"/>
                      <a:pt x="43" y="2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4">
              <a:extLst>
                <a:ext uri="{FF2B5EF4-FFF2-40B4-BE49-F238E27FC236}">
                  <a16:creationId xmlns:a16="http://schemas.microsoft.com/office/drawing/2014/main" id="{D339A026-D097-41CE-B0D6-382C26DE3F8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57417" y="6421203"/>
              <a:ext cx="364454" cy="307508"/>
              <a:chOff x="3746" y="2079"/>
              <a:chExt cx="192" cy="162"/>
            </a:xfrm>
            <a:solidFill>
              <a:srgbClr val="A5CB01"/>
            </a:solidFill>
          </p:grpSpPr>
          <p:sp>
            <p:nvSpPr>
              <p:cNvPr id="10" name="Freeform 5">
                <a:extLst>
                  <a:ext uri="{FF2B5EF4-FFF2-40B4-BE49-F238E27FC236}">
                    <a16:creationId xmlns:a16="http://schemas.microsoft.com/office/drawing/2014/main" id="{A458B4F9-0B31-4D97-AC09-B51F5A27E3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5" y="2108"/>
                <a:ext cx="83" cy="133"/>
              </a:xfrm>
              <a:custGeom>
                <a:avLst/>
                <a:gdLst>
                  <a:gd name="T0" fmla="*/ 8 w 34"/>
                  <a:gd name="T1" fmla="*/ 54 h 54"/>
                  <a:gd name="T2" fmla="*/ 23 w 34"/>
                  <a:gd name="T3" fmla="*/ 54 h 54"/>
                  <a:gd name="T4" fmla="*/ 34 w 34"/>
                  <a:gd name="T5" fmla="*/ 0 h 54"/>
                  <a:gd name="T6" fmla="*/ 8 w 34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8" y="54"/>
                    </a:moveTo>
                    <a:cubicBezTo>
                      <a:pt x="23" y="54"/>
                      <a:pt x="23" y="54"/>
                      <a:pt x="23" y="54"/>
                    </a:cubicBezTo>
                    <a:cubicBezTo>
                      <a:pt x="15" y="34"/>
                      <a:pt x="34" y="0"/>
                      <a:pt x="34" y="0"/>
                    </a:cubicBezTo>
                    <a:cubicBezTo>
                      <a:pt x="0" y="23"/>
                      <a:pt x="8" y="54"/>
                      <a:pt x="8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1" name="Freeform 6">
                <a:extLst>
                  <a:ext uri="{FF2B5EF4-FFF2-40B4-BE49-F238E27FC236}">
                    <a16:creationId xmlns:a16="http://schemas.microsoft.com/office/drawing/2014/main" id="{21D0D1DB-9134-4688-B72B-70C6A58B1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2" y="2089"/>
                <a:ext cx="86" cy="108"/>
              </a:xfrm>
              <a:custGeom>
                <a:avLst/>
                <a:gdLst>
                  <a:gd name="T0" fmla="*/ 35 w 35"/>
                  <a:gd name="T1" fmla="*/ 0 h 44"/>
                  <a:gd name="T2" fmla="*/ 0 w 35"/>
                  <a:gd name="T3" fmla="*/ 25 h 44"/>
                  <a:gd name="T4" fmla="*/ 5 w 35"/>
                  <a:gd name="T5" fmla="*/ 44 h 44"/>
                  <a:gd name="T6" fmla="*/ 35 w 35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4">
                    <a:moveTo>
                      <a:pt x="35" y="0"/>
                    </a:moveTo>
                    <a:cubicBezTo>
                      <a:pt x="7" y="10"/>
                      <a:pt x="0" y="25"/>
                      <a:pt x="0" y="25"/>
                    </a:cubicBezTo>
                    <a:cubicBezTo>
                      <a:pt x="0" y="25"/>
                      <a:pt x="7" y="39"/>
                      <a:pt x="5" y="44"/>
                    </a:cubicBezTo>
                    <a:cubicBezTo>
                      <a:pt x="13" y="14"/>
                      <a:pt x="35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2" name="Freeform 7">
                <a:extLst>
                  <a:ext uri="{FF2B5EF4-FFF2-40B4-BE49-F238E27FC236}">
                    <a16:creationId xmlns:a16="http://schemas.microsoft.com/office/drawing/2014/main" id="{C428B3BE-70C9-4AC9-A041-2D5B3E416C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6" y="2104"/>
                <a:ext cx="84" cy="132"/>
              </a:xfrm>
              <a:custGeom>
                <a:avLst/>
                <a:gdLst>
                  <a:gd name="T0" fmla="*/ 0 w 34"/>
                  <a:gd name="T1" fmla="*/ 0 h 54"/>
                  <a:gd name="T2" fmla="*/ 11 w 34"/>
                  <a:gd name="T3" fmla="*/ 54 h 54"/>
                  <a:gd name="T4" fmla="*/ 26 w 34"/>
                  <a:gd name="T5" fmla="*/ 54 h 54"/>
                  <a:gd name="T6" fmla="*/ 0 w 34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0" y="0"/>
                    </a:moveTo>
                    <a:cubicBezTo>
                      <a:pt x="0" y="0"/>
                      <a:pt x="19" y="35"/>
                      <a:pt x="11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34" y="2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3" name="Freeform 8">
                <a:extLst>
                  <a:ext uri="{FF2B5EF4-FFF2-40B4-BE49-F238E27FC236}">
                    <a16:creationId xmlns:a16="http://schemas.microsoft.com/office/drawing/2014/main" id="{531A955B-4989-44CB-BD2F-3F2E466243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8" y="2079"/>
                <a:ext cx="106" cy="160"/>
              </a:xfrm>
              <a:custGeom>
                <a:avLst/>
                <a:gdLst>
                  <a:gd name="T0" fmla="*/ 0 w 43"/>
                  <a:gd name="T1" fmla="*/ 0 h 65"/>
                  <a:gd name="T2" fmla="*/ 15 w 43"/>
                  <a:gd name="T3" fmla="*/ 65 h 65"/>
                  <a:gd name="T4" fmla="*/ 32 w 43"/>
                  <a:gd name="T5" fmla="*/ 65 h 65"/>
                  <a:gd name="T6" fmla="*/ 0 w 43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65">
                    <a:moveTo>
                      <a:pt x="0" y="0"/>
                    </a:moveTo>
                    <a:cubicBezTo>
                      <a:pt x="0" y="0"/>
                      <a:pt x="24" y="41"/>
                      <a:pt x="15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2" y="65"/>
                      <a:pt x="43" y="2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19" name="6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2131" y="450639"/>
            <a:ext cx="4465329" cy="232867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F90713A-6815-4BD0-86DE-AFB7213DCC70}"/>
              </a:ext>
            </a:extLst>
          </p:cNvPr>
          <p:cNvSpPr/>
          <p:nvPr/>
        </p:nvSpPr>
        <p:spPr>
          <a:xfrm>
            <a:off x="2564906" y="895347"/>
            <a:ext cx="727635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Chào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mừng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các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em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đến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với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tiết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tiếng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việt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 </a:t>
            </a:r>
          </a:p>
        </p:txBody>
      </p:sp>
      <p:pic>
        <p:nvPicPr>
          <p:cNvPr id="21" name="Picture 20" descr="A picture containing diagram&#10;&#10;Description automatically generated">
            <a:extLst>
              <a:ext uri="{FF2B5EF4-FFF2-40B4-BE49-F238E27FC236}">
                <a16:creationId xmlns:a16="http://schemas.microsoft.com/office/drawing/2014/main" id="{496F8484-8875-40C5-95D5-9FB2C610DFB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108" y="2798616"/>
            <a:ext cx="64770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539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DFC5C5E-3028-4A7E-A95D-C450C2629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28" y="0"/>
            <a:ext cx="10972800" cy="1143000"/>
          </a:xfrm>
        </p:spPr>
        <p:txBody>
          <a:bodyPr/>
          <a:lstStyle/>
          <a:p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Ánh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sáng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yêu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thương</a:t>
            </a:r>
            <a:endParaRPr lang="en-US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D2C0EEF6-1E1A-4136-A870-B23828B1D3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676400" y="839787"/>
            <a:ext cx="8724900" cy="2695575"/>
          </a:xfr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E9FC18B-9E8A-4173-90F3-2FD47FB407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6400" y="3535362"/>
            <a:ext cx="8839200" cy="3048000"/>
          </a:xfrm>
          <a:prstGeom prst="rect">
            <a:avLst/>
          </a:prstGeom>
        </p:spPr>
      </p:pic>
      <p:pic>
        <p:nvPicPr>
          <p:cNvPr id="15" name="Content Placeholder 20" descr="logo">
            <a:extLst>
              <a:ext uri="{FF2B5EF4-FFF2-40B4-BE49-F238E27FC236}">
                <a16:creationId xmlns:a16="http://schemas.microsoft.com/office/drawing/2014/main" id="{927DB139-0DD3-4895-A442-8C77F140A8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  <p:sp>
        <p:nvSpPr>
          <p:cNvPr id="7" name="Cloud 6">
            <a:extLst>
              <a:ext uri="{FF2B5EF4-FFF2-40B4-BE49-F238E27FC236}">
                <a16:creationId xmlns:a16="http://schemas.microsoft.com/office/drawing/2014/main" id="{71327BA6-3E55-4837-BFEF-A91D88F04C11}"/>
              </a:ext>
            </a:extLst>
          </p:cNvPr>
          <p:cNvSpPr/>
          <p:nvPr/>
        </p:nvSpPr>
        <p:spPr>
          <a:xfrm>
            <a:off x="117239" y="1903229"/>
            <a:ext cx="1673461" cy="3306724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</a:rPr>
              <a:t>Đọc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</a:rPr>
              <a:t>toàn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</a:rPr>
              <a:t>bài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+mn-ea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5920691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48025" y="1906270"/>
            <a:ext cx="569658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Trả lời câu hỏi</a:t>
            </a:r>
            <a:endParaRPr kumimoji="0" lang="en-US" sz="96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charset="0"/>
              <a:ea typeface="+mn-ea"/>
              <a:cs typeface="Verdana" panose="020B060403050404020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DFC5C5E-3028-4A7E-A95D-C450C2629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28" y="0"/>
            <a:ext cx="10972800" cy="1143000"/>
          </a:xfrm>
        </p:spPr>
        <p:txBody>
          <a:bodyPr/>
          <a:lstStyle/>
          <a:p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Ánh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sáng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yêu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thương</a:t>
            </a:r>
            <a:endParaRPr lang="en-US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D2C0EEF6-1E1A-4136-A870-B23828B1D3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676400" y="839787"/>
            <a:ext cx="8724900" cy="2695575"/>
          </a:xfr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E9FC18B-9E8A-4173-90F3-2FD47FB407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6400" y="3535362"/>
            <a:ext cx="8839200" cy="3048000"/>
          </a:xfrm>
          <a:prstGeom prst="rect">
            <a:avLst/>
          </a:prstGeom>
        </p:spPr>
      </p:pic>
      <p:pic>
        <p:nvPicPr>
          <p:cNvPr id="15" name="Content Placeholder 20" descr="logo">
            <a:extLst>
              <a:ext uri="{FF2B5EF4-FFF2-40B4-BE49-F238E27FC236}">
                <a16:creationId xmlns:a16="http://schemas.microsoft.com/office/drawing/2014/main" id="{927DB139-0DD3-4895-A442-8C77F140A8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8F30E3A-813A-4DD3-AB67-DF9060DABF56}"/>
              </a:ext>
            </a:extLst>
          </p:cNvPr>
          <p:cNvSpPr/>
          <p:nvPr/>
        </p:nvSpPr>
        <p:spPr>
          <a:xfrm>
            <a:off x="808075" y="5747058"/>
            <a:ext cx="9314120" cy="81089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3200">
                <a:solidFill>
                  <a:prstClr val="white"/>
                </a:solidFill>
                <a:latin typeface="Arial-Rounded" panose="020B0500000000000000" pitchFamily="34" charset="0"/>
                <a:cs typeface="Arial-Rounded" panose="020B0500000000000000" pitchFamily="34" charset="0"/>
              </a:rPr>
              <a:t>1. Khi thấy mẹ đau bụng dữ dội, Ê-đi-xơn đã làm gì?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+mn-ea"/>
              <a:cs typeface="Arial-Rounded" panose="020B0500000000000000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D2DDD1F-57D4-4863-87ED-25D56370808B}"/>
              </a:ext>
            </a:extLst>
          </p:cNvPr>
          <p:cNvCxnSpPr/>
          <p:nvPr/>
        </p:nvCxnSpPr>
        <p:spPr>
          <a:xfrm>
            <a:off x="7495953" y="1244009"/>
            <a:ext cx="269003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BDC38A9-C464-442B-B108-754F786223E4}"/>
              </a:ext>
            </a:extLst>
          </p:cNvPr>
          <p:cNvCxnSpPr>
            <a:cxnSpLocks/>
          </p:cNvCxnSpPr>
          <p:nvPr/>
        </p:nvCxnSpPr>
        <p:spPr>
          <a:xfrm>
            <a:off x="1828799" y="1552560"/>
            <a:ext cx="946299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6859001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DFC5C5E-3028-4A7E-A95D-C450C2629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28" y="0"/>
            <a:ext cx="10972800" cy="1143000"/>
          </a:xfrm>
        </p:spPr>
        <p:txBody>
          <a:bodyPr/>
          <a:lstStyle/>
          <a:p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Ánh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sáng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yêu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thương</a:t>
            </a:r>
            <a:endParaRPr lang="en-US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D2C0EEF6-1E1A-4136-A870-B23828B1D3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676400" y="839787"/>
            <a:ext cx="8724900" cy="2695575"/>
          </a:xfr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E9FC18B-9E8A-4173-90F3-2FD47FB407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6400" y="3535362"/>
            <a:ext cx="8839200" cy="3048000"/>
          </a:xfrm>
          <a:prstGeom prst="rect">
            <a:avLst/>
          </a:prstGeom>
        </p:spPr>
      </p:pic>
      <p:pic>
        <p:nvPicPr>
          <p:cNvPr id="15" name="Content Placeholder 20" descr="logo">
            <a:extLst>
              <a:ext uri="{FF2B5EF4-FFF2-40B4-BE49-F238E27FC236}">
                <a16:creationId xmlns:a16="http://schemas.microsoft.com/office/drawing/2014/main" id="{927DB139-0DD3-4895-A442-8C77F140A8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8F30E3A-813A-4DD3-AB67-DF9060DABF56}"/>
              </a:ext>
            </a:extLst>
          </p:cNvPr>
          <p:cNvSpPr/>
          <p:nvPr/>
        </p:nvSpPr>
        <p:spPr>
          <a:xfrm>
            <a:off x="808074" y="5747058"/>
            <a:ext cx="10972799" cy="81089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3200" dirty="0">
                <a:solidFill>
                  <a:prstClr val="white"/>
                </a:solidFill>
                <a:latin typeface="Arial-Rounded" panose="020B0500000000000000" pitchFamily="34" charset="0"/>
                <a:cs typeface="Arial-Rounded" panose="020B0500000000000000" pitchFamily="34" charset="0"/>
              </a:rPr>
              <a:t>2. Ê-đi-xơn đã làm cách nào để mẹ được phẫu thuật kịp thời?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+mn-ea"/>
              <a:cs typeface="Arial-Rounded" panose="020B0500000000000000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D2DDD1F-57D4-4863-87ED-25D56370808B}"/>
              </a:ext>
            </a:extLst>
          </p:cNvPr>
          <p:cNvCxnSpPr>
            <a:cxnSpLocks/>
          </p:cNvCxnSpPr>
          <p:nvPr/>
        </p:nvCxnSpPr>
        <p:spPr>
          <a:xfrm>
            <a:off x="7158496" y="4607695"/>
            <a:ext cx="307407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BDC38A9-C464-442B-B108-754F786223E4}"/>
              </a:ext>
            </a:extLst>
          </p:cNvPr>
          <p:cNvCxnSpPr>
            <a:cxnSpLocks/>
          </p:cNvCxnSpPr>
          <p:nvPr/>
        </p:nvCxnSpPr>
        <p:spPr>
          <a:xfrm>
            <a:off x="2013856" y="4959788"/>
            <a:ext cx="806631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15B1687-11B3-4E48-ADA5-1FFEC1BAB59C}"/>
              </a:ext>
            </a:extLst>
          </p:cNvPr>
          <p:cNvCxnSpPr>
            <a:cxnSpLocks/>
          </p:cNvCxnSpPr>
          <p:nvPr/>
        </p:nvCxnSpPr>
        <p:spPr>
          <a:xfrm>
            <a:off x="2062842" y="5329902"/>
            <a:ext cx="3140529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308207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DFC5C5E-3028-4A7E-A95D-C450C2629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28" y="0"/>
            <a:ext cx="10972800" cy="1143000"/>
          </a:xfrm>
        </p:spPr>
        <p:txBody>
          <a:bodyPr/>
          <a:lstStyle/>
          <a:p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Ánh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sáng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yêu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thương</a:t>
            </a:r>
            <a:endParaRPr lang="en-US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D2C0EEF6-1E1A-4136-A870-B23828B1D3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676400" y="839787"/>
            <a:ext cx="8724900" cy="2695575"/>
          </a:xfr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E9FC18B-9E8A-4173-90F3-2FD47FB407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6400" y="3535362"/>
            <a:ext cx="8839200" cy="3048000"/>
          </a:xfrm>
          <a:prstGeom prst="rect">
            <a:avLst/>
          </a:prstGeom>
        </p:spPr>
      </p:pic>
      <p:pic>
        <p:nvPicPr>
          <p:cNvPr id="15" name="Content Placeholder 20" descr="logo">
            <a:extLst>
              <a:ext uri="{FF2B5EF4-FFF2-40B4-BE49-F238E27FC236}">
                <a16:creationId xmlns:a16="http://schemas.microsoft.com/office/drawing/2014/main" id="{927DB139-0DD3-4895-A442-8C77F140A8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8F30E3A-813A-4DD3-AB67-DF9060DABF56}"/>
              </a:ext>
            </a:extLst>
          </p:cNvPr>
          <p:cNvSpPr/>
          <p:nvPr/>
        </p:nvSpPr>
        <p:spPr>
          <a:xfrm>
            <a:off x="808075" y="5747058"/>
            <a:ext cx="9314120" cy="81089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2800" dirty="0">
                <a:solidFill>
                  <a:prstClr val="white"/>
                </a:solidFill>
                <a:latin typeface="Arial-Rounded" panose="020B0500000000000000" pitchFamily="34" charset="0"/>
                <a:cs typeface="Arial-Rounded" panose="020B0500000000000000" pitchFamily="34" charset="0"/>
              </a:rPr>
              <a:t>3. Những việc làm của Ê-đi-xơn cho thấy tình cảm của cậu dành cho mẹ như thế nào?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7116368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DFC5C5E-3028-4A7E-A95D-C450C2629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28" y="0"/>
            <a:ext cx="10972800" cy="1143000"/>
          </a:xfrm>
        </p:spPr>
        <p:txBody>
          <a:bodyPr/>
          <a:lstStyle/>
          <a:p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Ánh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sáng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yêu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thương</a:t>
            </a:r>
            <a:endParaRPr lang="en-US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D2C0EEF6-1E1A-4136-A870-B23828B1D3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676400" y="839787"/>
            <a:ext cx="8724900" cy="2695575"/>
          </a:xfr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E9FC18B-9E8A-4173-90F3-2FD47FB407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6400" y="3535362"/>
            <a:ext cx="8839200" cy="3048000"/>
          </a:xfrm>
          <a:prstGeom prst="rect">
            <a:avLst/>
          </a:prstGeom>
        </p:spPr>
      </p:pic>
      <p:pic>
        <p:nvPicPr>
          <p:cNvPr id="15" name="Content Placeholder 20" descr="logo">
            <a:extLst>
              <a:ext uri="{FF2B5EF4-FFF2-40B4-BE49-F238E27FC236}">
                <a16:creationId xmlns:a16="http://schemas.microsoft.com/office/drawing/2014/main" id="{927DB139-0DD3-4895-A442-8C77F140A8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8F30E3A-813A-4DD3-AB67-DF9060DABF56}"/>
              </a:ext>
            </a:extLst>
          </p:cNvPr>
          <p:cNvSpPr/>
          <p:nvPr/>
        </p:nvSpPr>
        <p:spPr>
          <a:xfrm>
            <a:off x="808075" y="5747058"/>
            <a:ext cx="9314120" cy="81089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2800" dirty="0">
                <a:solidFill>
                  <a:prstClr val="white"/>
                </a:solidFill>
                <a:latin typeface="Arial-Rounded" panose="020B0500000000000000" pitchFamily="34" charset="0"/>
                <a:cs typeface="Arial-Rounded" panose="020B0500000000000000" pitchFamily="34" charset="0"/>
              </a:rPr>
              <a:t>4. Trong câu chuyện trên, em thích nhân vật nào nhất? Vì sao?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+mn-ea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0075428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3855" y="13855"/>
            <a:ext cx="12192000" cy="17379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spcCol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800" y="386241"/>
            <a:ext cx="6172200" cy="584727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Học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thuộc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khổ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thơ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mà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thích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 panose="020F070403050403020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" y="1160820"/>
            <a:ext cx="51746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100000" l="0" r="100000">
                        <a14:foregroundMark x1="12889" y1="71778" x2="12222" y2="96000"/>
                        <a14:foregroundMark x1="27778" y1="77333" x2="19333" y2="81778"/>
                        <a14:foregroundMark x1="23111" y1="83111" x2="24667" y2="86444"/>
                        <a14:foregroundMark x1="19778" y1="80889" x2="15333" y2="88222"/>
                        <a14:foregroundMark x1="52444" y1="73111" x2="52667" y2="93333"/>
                        <a14:foregroundMark x1="58667" y1="82444" x2="57111" y2="95333"/>
                        <a14:foregroundMark x1="64222" y1="83778" x2="59778" y2="94667"/>
                        <a14:foregroundMark x1="38444" y1="90667" x2="46000" y2="95333"/>
                        <a14:foregroundMark x1="91778" y1="75333" x2="71778" y2="96000"/>
                        <a14:foregroundMark x1="40000" y1="71778" x2="49333" y2="82444"/>
                        <a14:foregroundMark x1="40222" y1="55556" x2="47556" y2="65333"/>
                        <a14:foregroundMark x1="56667" y1="48444" x2="54667" y2="64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594"/>
          <a:stretch>
            <a:fillRect/>
          </a:stretch>
        </p:blipFill>
        <p:spPr>
          <a:xfrm>
            <a:off x="5728855" y="4876800"/>
            <a:ext cx="4114800" cy="171286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63175" y="107677"/>
            <a:ext cx="2057400" cy="10353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53961" y="751512"/>
            <a:ext cx="1824184" cy="1240175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28600" y="1217497"/>
            <a:ext cx="5174672" cy="403187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  <a:sym typeface="+mn-ea"/>
              </a:rPr>
              <a:t>Ông bước lên thềm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  <a:sym typeface="+mn-ea"/>
              </a:rPr>
              <a:t>Trong lòng sung sướng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  <a:sym typeface="+mn-ea"/>
              </a:rPr>
              <a:t>Quẳng gậy, cúi xuống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  <a:sym typeface="+mn-ea"/>
              </a:rPr>
              <a:t>Quên cả đớn đau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  <a:sym typeface="+mn-ea"/>
              </a:rPr>
              <a:t>Ôm cháu xoa đầu: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  <a:sym typeface="+mn-ea"/>
              </a:rPr>
              <a:t>- Hoan hô thằng bé!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  <a:sym typeface="+mn-ea"/>
              </a:rPr>
              <a:t>Bé thế mà khoẻ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  <a:sym typeface="+mn-ea"/>
              </a:rPr>
              <a:t>Vì nó thương ông.”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" y="6684209"/>
            <a:ext cx="12192000" cy="17379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spcCol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ctangle 13"/>
          <p:cNvSpPr/>
          <p:nvPr/>
        </p:nvSpPr>
        <p:spPr>
          <a:xfrm>
            <a:off x="228600" y="1340607"/>
            <a:ext cx="5174672" cy="378565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Ông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Quẳng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Quên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Ôm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-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Hoan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Bé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Vì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6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48025" y="1906270"/>
            <a:ext cx="569658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Luyện</a:t>
            </a:r>
            <a:r>
              <a:rPr kumimoji="0" lang="en-US" altLang="zh-CN" sz="96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96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tập</a:t>
            </a:r>
            <a:endParaRPr kumimoji="0" lang="en-US" sz="96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charset="0"/>
              <a:ea typeface="+mn-ea"/>
              <a:cs typeface="Verdana" panose="020B060403050404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24338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DFC5C5E-3028-4A7E-A95D-C450C2629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28" y="0"/>
            <a:ext cx="10972800" cy="1143000"/>
          </a:xfrm>
        </p:spPr>
        <p:txBody>
          <a:bodyPr/>
          <a:lstStyle/>
          <a:p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Ánh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sáng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yêu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thương</a:t>
            </a:r>
            <a:endParaRPr lang="en-US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D2C0EEF6-1E1A-4136-A870-B23828B1D3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676400" y="839787"/>
            <a:ext cx="8724900" cy="2695575"/>
          </a:xfr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E9FC18B-9E8A-4173-90F3-2FD47FB407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6400" y="3535362"/>
            <a:ext cx="8839200" cy="3048000"/>
          </a:xfrm>
          <a:prstGeom prst="rect">
            <a:avLst/>
          </a:prstGeom>
        </p:spPr>
      </p:pic>
      <p:pic>
        <p:nvPicPr>
          <p:cNvPr id="15" name="Content Placeholder 20" descr="logo">
            <a:extLst>
              <a:ext uri="{FF2B5EF4-FFF2-40B4-BE49-F238E27FC236}">
                <a16:creationId xmlns:a16="http://schemas.microsoft.com/office/drawing/2014/main" id="{927DB139-0DD3-4895-A442-8C77F140A8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8F30E3A-813A-4DD3-AB67-DF9060DABF56}"/>
              </a:ext>
            </a:extLst>
          </p:cNvPr>
          <p:cNvSpPr/>
          <p:nvPr/>
        </p:nvSpPr>
        <p:spPr>
          <a:xfrm>
            <a:off x="808075" y="5747058"/>
            <a:ext cx="9314120" cy="81089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2800" dirty="0">
                <a:solidFill>
                  <a:prstClr val="white"/>
                </a:solidFill>
                <a:latin typeface="Arial-Rounded" panose="020B0500000000000000" pitchFamily="34" charset="0"/>
                <a:cs typeface="Arial-Rounded" panose="020B0500000000000000" pitchFamily="34" charset="0"/>
              </a:rPr>
              <a:t>1. Những chi tiết nào cho thấy Ê-đi-xơn rất lo cho sức khỏe của mẹ?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+mn-ea"/>
              <a:cs typeface="Arial-Rounded" panose="020B0500000000000000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CF525B0-E2B3-45E5-98D3-41351851E340}"/>
              </a:ext>
            </a:extLst>
          </p:cNvPr>
          <p:cNvCxnSpPr/>
          <p:nvPr/>
        </p:nvCxnSpPr>
        <p:spPr>
          <a:xfrm>
            <a:off x="4898571" y="1240971"/>
            <a:ext cx="535577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7169D9-C426-4F03-8A85-0D7B1B80E06F}"/>
              </a:ext>
            </a:extLst>
          </p:cNvPr>
          <p:cNvCxnSpPr>
            <a:cxnSpLocks/>
          </p:cNvCxnSpPr>
          <p:nvPr/>
        </p:nvCxnSpPr>
        <p:spPr>
          <a:xfrm>
            <a:off x="1883228" y="1654629"/>
            <a:ext cx="816429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5D6F497-4237-46F5-8251-0D39DC9CEA55}"/>
              </a:ext>
            </a:extLst>
          </p:cNvPr>
          <p:cNvCxnSpPr>
            <a:cxnSpLocks/>
          </p:cNvCxnSpPr>
          <p:nvPr/>
        </p:nvCxnSpPr>
        <p:spPr>
          <a:xfrm>
            <a:off x="5377542" y="2797628"/>
            <a:ext cx="463731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4071C2B-84F0-442F-AD7D-F190E5C6F656}"/>
              </a:ext>
            </a:extLst>
          </p:cNvPr>
          <p:cNvCxnSpPr>
            <a:cxnSpLocks/>
          </p:cNvCxnSpPr>
          <p:nvPr/>
        </p:nvCxnSpPr>
        <p:spPr>
          <a:xfrm>
            <a:off x="1970313" y="3145970"/>
            <a:ext cx="195943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F76D9CB-A924-4C3B-8ED3-8D5C582C8C43}"/>
              </a:ext>
            </a:extLst>
          </p:cNvPr>
          <p:cNvCxnSpPr>
            <a:cxnSpLocks/>
          </p:cNvCxnSpPr>
          <p:nvPr/>
        </p:nvCxnSpPr>
        <p:spPr>
          <a:xfrm>
            <a:off x="3929743" y="3897085"/>
            <a:ext cx="63246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0088177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43205" y="5259705"/>
            <a:ext cx="1564640" cy="1598295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5301F8AE-F2DB-4666-9968-D37A3D83C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F5EB6EC-67D8-4B48-9B88-5CE07140CE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C5DE149-191D-45F7-A703-AC34E2E738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7145" y="358815"/>
            <a:ext cx="8116566" cy="440929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B4BEECA-4F27-4FAE-B36A-4E915A2C1A4E}"/>
              </a:ext>
            </a:extLst>
          </p:cNvPr>
          <p:cNvSpPr/>
          <p:nvPr/>
        </p:nvSpPr>
        <p:spPr>
          <a:xfrm>
            <a:off x="2892056" y="5082363"/>
            <a:ext cx="6198781" cy="8718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b="0" i="0" dirty="0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 "Thương mẹ, Ê-đi-xơn ôm đầu suy nghĩ: Làm sao để cứu mẹ bây giờ?"</a:t>
            </a:r>
            <a:endParaRPr lang="en-US" sz="2400" dirty="0">
              <a:solidFill>
                <a:schemeClr val="bg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997308" y="3953840"/>
            <a:ext cx="1716041" cy="1716041"/>
          </a:xfrm>
          <a:prstGeom prst="ellipse">
            <a:avLst/>
          </a:prstGeom>
          <a:solidFill>
            <a:schemeClr val="accent4">
              <a:lumMod val="40000"/>
              <a:lumOff val="6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574080" y="4091425"/>
            <a:ext cx="1578457" cy="1578457"/>
          </a:xfrm>
          <a:prstGeom prst="ellipse">
            <a:avLst/>
          </a:prstGeom>
          <a:noFill/>
          <a:ln w="38100">
            <a:solidFill>
              <a:srgbClr val="F7E3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355120" y="2879776"/>
            <a:ext cx="1211606" cy="1211606"/>
          </a:xfrm>
          <a:prstGeom prst="ellipse">
            <a:avLst/>
          </a:prstGeom>
          <a:solidFill>
            <a:schemeClr val="accent4">
              <a:lumMod val="40000"/>
              <a:lumOff val="6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596319" y="491818"/>
            <a:ext cx="5155335" cy="4896929"/>
            <a:chOff x="3084810" y="-335112"/>
            <a:chExt cx="5809496" cy="5760000"/>
          </a:xfrm>
        </p:grpSpPr>
        <p:grpSp>
          <p:nvGrpSpPr>
            <p:cNvPr id="17" name="组合 16"/>
            <p:cNvGrpSpPr/>
            <p:nvPr/>
          </p:nvGrpSpPr>
          <p:grpSpPr>
            <a:xfrm>
              <a:off x="3297693" y="-335112"/>
              <a:ext cx="5596613" cy="5760000"/>
              <a:chOff x="3297693" y="-335112"/>
              <a:chExt cx="5596613" cy="5760000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6154058" y="-335112"/>
                <a:ext cx="0" cy="5760000"/>
              </a:xfrm>
              <a:prstGeom prst="line">
                <a:avLst/>
              </a:prstGeom>
              <a:ln w="76200" cap="rnd">
                <a:solidFill>
                  <a:srgbClr val="F7E3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3"/>
              <a:srcRect t="48492"/>
              <a:stretch>
                <a:fillRect/>
              </a:stretch>
            </p:blipFill>
            <p:spPr>
              <a:xfrm>
                <a:off x="3297693" y="2256270"/>
                <a:ext cx="5596613" cy="288585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243" b="95561" l="226" r="99266">
                          <a14:foregroundMark x1="16431" y1="13785" x2="20327" y2="37150"/>
                          <a14:foregroundMark x1="39921" y1="33178" x2="43422" y2="49065"/>
                          <a14:foregroundMark x1="55901" y1="12617" x2="55901" y2="27336"/>
                          <a14:foregroundMark x1="85545" y1="32710" x2="90683" y2="77804"/>
                          <a14:foregroundMark x1="93958" y1="35514" x2="97233" y2="58178"/>
                          <a14:foregroundMark x1="74534" y1="26636" x2="79616" y2="28271"/>
                          <a14:foregroundMark x1="76228" y1="80374" x2="79390" y2="63551"/>
                          <a14:foregroundMark x1="90006" y1="92523" x2="82778" y2="45794"/>
                          <a14:foregroundMark x1="93958" y1="84813" x2="89723" y2="80374"/>
                          <a14:foregroundMark x1="95652" y1="27336" x2="282" y2="15888"/>
                          <a14:foregroundMark x1="14568" y1="7710" x2="21287" y2="10514"/>
                          <a14:foregroundMark x1="46979" y1="10514" x2="48278" y2="17523"/>
                          <a14:foregroundMark x1="45398" y1="13084" x2="53473" y2="3505"/>
                          <a14:foregroundMark x1="53473" y1="3505" x2="62055" y2="14720"/>
                          <a14:foregroundMark x1="62055" y1="14720" x2="44156" y2="29907"/>
                          <a14:foregroundMark x1="44156" y1="29907" x2="45680" y2="7243"/>
                          <a14:foregroundMark x1="99209" y1="50000" x2="565" y2="68692"/>
                          <a14:foregroundMark x1="565" y1="68692" x2="734" y2="27336"/>
                          <a14:foregroundMark x1="734" y1="27336" x2="9034" y2="5140"/>
                          <a14:foregroundMark x1="9034" y1="5140" x2="28176" y2="234"/>
                          <a14:foregroundMark x1="28176" y1="234" x2="99774" y2="1168"/>
                          <a14:foregroundMark x1="99774" y1="1168" x2="99322" y2="48131"/>
                          <a14:foregroundMark x1="99322" y1="48131" x2="90175" y2="56776"/>
                          <a14:foregroundMark x1="90175" y1="56776" x2="86957" y2="50701"/>
                          <a14:foregroundMark x1="30322" y1="26168" x2="29136" y2="37150"/>
                          <a14:foregroundMark x1="2146" y1="13785" x2="3670" y2="47196"/>
                          <a14:foregroundMark x1="3670" y1="47196" x2="10446" y2="71028"/>
                          <a14:foregroundMark x1="10446" y1="71028" x2="12366" y2="73364"/>
                          <a14:foregroundMark x1="10277" y1="52804" x2="10277" y2="45794"/>
                          <a14:foregroundMark x1="31508" y1="27336" x2="39582" y2="13084"/>
                          <a14:foregroundMark x1="39582" y1="13084" x2="43704" y2="13084"/>
                          <a14:foregroundMark x1="51158" y1="26168" x2="42801" y2="28037"/>
                          <a14:foregroundMark x1="42801" y1="28037" x2="27612" y2="62617"/>
                          <a14:foregroundMark x1="27612" y1="62617" x2="33879" y2="85981"/>
                          <a14:foregroundMark x1="33879" y1="85981" x2="42518" y2="86449"/>
                          <a14:foregroundMark x1="42518" y1="86449" x2="67024" y2="84346"/>
                          <a14:foregroundMark x1="67024" y1="84346" x2="79503" y2="84346"/>
                          <a14:foregroundMark x1="79503" y1="84346" x2="97233" y2="81075"/>
                          <a14:foregroundMark x1="97233" y1="81075" x2="95088" y2="43458"/>
                          <a14:foregroundMark x1="95088" y1="43458" x2="85432" y2="37150"/>
                          <a14:foregroundMark x1="64427" y1="26636" x2="58667" y2="53972"/>
                          <a14:foregroundMark x1="58667" y1="53972" x2="58667" y2="54907"/>
                          <a14:foregroundMark x1="94579" y1="84813" x2="91417" y2="95561"/>
                          <a14:foregroundMark x1="51553" y1="37150" x2="53924" y2="45093"/>
                          <a14:foregroundMark x1="56973" y1="42991" x2="59063" y2="49065"/>
                          <a14:foregroundMark x1="48278" y1="59346" x2="51835" y2="45794"/>
                          <a14:foregroundMark x1="47883" y1="32243" x2="46979" y2="56075"/>
                          <a14:foregroundMark x1="50367" y1="47430" x2="48842" y2="54907"/>
                          <a14:foregroundMark x1="18102" y1="77255" x2="19198" y2="71262"/>
                          <a14:foregroundMark x1="12366" y1="81542" x2="12971" y2="82201"/>
                          <a14:foregroundMark x1="16750" y1="77255" x2="14003" y2="67991"/>
                          <a14:foregroundMark x1="14003" y1="67991" x2="11971" y2="80374"/>
                          <a14:foregroundMark x1="9091" y1="22430" x2="10107" y2="46262"/>
                          <a14:foregroundMark x1="1863" y1="13084" x2="791" y2="22430"/>
                          <a14:foregroundMark x1="8413" y1="24065" x2="10898" y2="51168"/>
                          <a14:foregroundMark x1="8809" y1="21262" x2="9317" y2="45794"/>
                          <a14:foregroundMark x1="29305" y1="76168" x2="28684" y2="87850"/>
                          <a14:foregroundMark x1="22078" y1="78037" x2="23433" y2="85280"/>
                          <a14:foregroundMark x1="83286" y1="86449" x2="85601" y2="88785"/>
                          <a14:foregroundMark x1="94918" y1="87850" x2="93902" y2="92056"/>
                          <a14:foregroundMark x1="59458" y1="86916" x2="59797" y2="93224"/>
                          <a14:foregroundMark x1="14899" y1="78987" x2="18402" y2="79487"/>
                          <a14:foregroundMark x1="13156" y1="78738" x2="14106" y2="78874"/>
                          <a14:foregroundMark x1="19819" y1="73832" x2="19029" y2="77570"/>
                          <a14:foregroundMark x1="18690" y1="80140" x2="19819" y2="80140"/>
                          <a14:foregroundMark x1="21005" y1="77103" x2="19706" y2="74299"/>
                          <a14:backgroundMark x1="12503" y1="86288" x2="20440" y2="96028"/>
                          <a14:backgroundMark x1="12253" y1="85981" x2="12421" y2="86187"/>
                          <a14:backgroundMark x1="20440" y1="96028" x2="20553" y2="99766"/>
                          <a14:backgroundMark x1="15156" y1="86673" x2="19029" y2="89252"/>
                          <a14:backgroundMark x1="12931" y1="82477" x2="14455" y2="82009"/>
                          <a14:backgroundMark x1="17843" y1="82944" x2="18240" y2="83065"/>
                          <a14:backgroundMark x1="19255" y1="87383" x2="19819" y2="92056"/>
                          <a14:backgroundMark x1="19368" y1="85981" x2="13890" y2="8387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4810" y="1126386"/>
              <a:ext cx="5809496" cy="1403988"/>
            </a:xfrm>
            <a:prstGeom prst="rect">
              <a:avLst/>
            </a:prstGeom>
          </p:spPr>
        </p:pic>
      </p:grpSp>
      <p:sp>
        <p:nvSpPr>
          <p:cNvPr id="10" name="椭圆 9"/>
          <p:cNvSpPr/>
          <p:nvPr/>
        </p:nvSpPr>
        <p:spPr>
          <a:xfrm>
            <a:off x="9039516" y="3259314"/>
            <a:ext cx="1239357" cy="1239357"/>
          </a:xfrm>
          <a:prstGeom prst="ellipse">
            <a:avLst/>
          </a:prstGeom>
          <a:noFill/>
          <a:ln w="38100">
            <a:solidFill>
              <a:srgbClr val="F7E3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06" t="-1143" r="26891" b="81649"/>
          <a:stretch>
            <a:fillRect/>
          </a:stretch>
        </p:blipFill>
        <p:spPr>
          <a:xfrm>
            <a:off x="8587644" y="810849"/>
            <a:ext cx="1759996" cy="734428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1216617" y="598108"/>
            <a:ext cx="887648" cy="887648"/>
          </a:xfrm>
          <a:prstGeom prst="ellipse">
            <a:avLst/>
          </a:prstGeom>
          <a:solidFill>
            <a:srgbClr val="A5C0A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660440" y="1216686"/>
            <a:ext cx="538143" cy="538143"/>
          </a:xfrm>
          <a:prstGeom prst="ellipse">
            <a:avLst/>
          </a:prstGeom>
          <a:solidFill>
            <a:srgbClr val="F7E3AD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240654" y="3006461"/>
            <a:ext cx="4152249" cy="1084866"/>
          </a:xfrm>
          <a:prstGeom prst="rect">
            <a:avLst/>
          </a:prstGeom>
          <a:noFill/>
        </p:spPr>
        <p:txBody>
          <a:bodyPr wrap="none" lIns="68496" tIns="34267" rIns="68496" bIns="34267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Khởi</a:t>
            </a: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kumimoji="0" lang="en-US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động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pic>
        <p:nvPicPr>
          <p:cNvPr id="2050" name="Picture 2" descr="在走动的火车 852x480 | Pics, Animation, Travel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072" y="2728265"/>
            <a:ext cx="7818554" cy="4404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8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1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4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7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0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bldLvl="0" animBg="1"/>
      <p:bldP spid="5" grpId="0" bldLvl="0" animBg="1"/>
      <p:bldP spid="5" grpId="1" bldLvl="0" animBg="1"/>
      <p:bldP spid="6" grpId="0" bldLvl="0" animBg="1"/>
      <p:bldP spid="6" grpId="1" bldLvl="0" animBg="1"/>
      <p:bldP spid="10" grpId="0" bldLvl="0" animBg="1"/>
      <p:bldP spid="10" grpId="1" bldLvl="0" animBg="1"/>
      <p:bldP spid="22" grpId="0" bldLvl="0" animBg="1"/>
      <p:bldP spid="22" grpId="1" bldLvl="0" animBg="1"/>
      <p:bldP spid="23" grpId="0" bldLvl="0" animBg="1"/>
      <p:bldP spid="23" grpId="1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5088255" y="1442085"/>
            <a:ext cx="3658235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992B5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208337" y="1556684"/>
              <a:ext cx="1378326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 3</a:t>
              </a:r>
              <a:endParaRPr kumimoji="0" lang="zh-CN" altLang="en-US" sz="8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680" y="1614964"/>
            <a:ext cx="5563553" cy="362807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5074" r="12177" b="15106"/>
          <a:stretch>
            <a:fillRect/>
          </a:stretch>
        </p:blipFill>
        <p:spPr>
          <a:xfrm flipH="1">
            <a:off x="2497400" y="2420323"/>
            <a:ext cx="2983258" cy="247090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230784" y="3137687"/>
            <a:ext cx="2728825" cy="582627"/>
          </a:xfrm>
          <a:prstGeom prst="rect">
            <a:avLst/>
          </a:prstGeom>
          <a:noFill/>
        </p:spPr>
        <p:txBody>
          <a:bodyPr wrap="none" lIns="68580" tIns="34290" rIns="68580" bIns="34290">
            <a:prstTxWarp prst="textArchDown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Viết</a:t>
            </a:r>
          </a:p>
        </p:txBody>
      </p:sp>
    </p:spTree>
  </p:cSld>
  <p:clrMapOvr>
    <a:masterClrMapping/>
  </p:clrMapOvr>
  <p:transition advClick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10" descr="logo">
            <a:extLst>
              <a:ext uri="{FF2B5EF4-FFF2-40B4-BE49-F238E27FC236}">
                <a16:creationId xmlns:a16="http://schemas.microsoft.com/office/drawing/2014/main" id="{E659686D-DE82-4D7E-B9FB-51421BDE61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pic>
        <p:nvPicPr>
          <p:cNvPr id="6" name="chu P">
            <a:hlinkClick r:id="" action="ppaction://media"/>
            <a:extLst>
              <a:ext uri="{FF2B5EF4-FFF2-40B4-BE49-F238E27FC236}">
                <a16:creationId xmlns:a16="http://schemas.microsoft.com/office/drawing/2014/main" id="{C5552A18-0FC5-4879-B8C5-940752F12BB1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11033" y="81023"/>
            <a:ext cx="6166883" cy="6095940"/>
          </a:xfrm>
        </p:spPr>
      </p:pic>
    </p:spTree>
    <p:extLst>
      <p:ext uri="{BB962C8B-B14F-4D97-AF65-F5344CB8AC3E}">
        <p14:creationId xmlns:p14="http://schemas.microsoft.com/office/powerpoint/2010/main" val="2353254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anchor="ctr" anchorCtr="0"/>
          <a:lstStyle/>
          <a:p>
            <a:pPr eaLnBrk="1" hangingPunct="1"/>
            <a:endParaRPr dirty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/>
          <a:lstStyle/>
          <a:p>
            <a:pPr eaLnBrk="1" hangingPunct="1"/>
            <a:endParaRPr dirty="0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9759"/>
          <a:stretch>
            <a:fillRect/>
          </a:stretch>
        </p:blipFill>
        <p:spPr bwMode="auto">
          <a:xfrm>
            <a:off x="114300" y="1955165"/>
            <a:ext cx="12077700" cy="3333750"/>
          </a:xfrm>
          <a:prstGeom prst="rect">
            <a:avLst/>
          </a:prstGeom>
          <a:noFill/>
          <a:ln>
            <a:noFill/>
          </a:ln>
        </p:spPr>
      </p:pic>
      <p:sp>
        <p:nvSpPr>
          <p:cNvPr id="19462" name="TextBox 8"/>
          <p:cNvSpPr txBox="1"/>
          <p:nvPr/>
        </p:nvSpPr>
        <p:spPr>
          <a:xfrm>
            <a:off x="944245" y="2977515"/>
            <a:ext cx="126517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Phượng</a:t>
            </a:r>
            <a:r>
              <a:rPr kumimoji="0" lang="en-US" altLang="en-US" sz="40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alt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nở</a:t>
            </a:r>
            <a:r>
              <a:rPr kumimoji="0" lang="en-US" altLang="en-US" sz="40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alt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đỏ</a:t>
            </a:r>
            <a:r>
              <a:rPr kumimoji="0" lang="en-US" altLang="en-US" sz="40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alt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rực</a:t>
            </a:r>
            <a:r>
              <a:rPr kumimoji="0" lang="en-US" altLang="en-US" sz="40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alt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một</a:t>
            </a:r>
            <a:r>
              <a:rPr kumimoji="0" lang="en-US" altLang="en-US" sz="40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alt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góc</a:t>
            </a:r>
            <a:r>
              <a:rPr kumimoji="0" lang="en-US" altLang="en-US" sz="40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alt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trời</a:t>
            </a:r>
            <a:endParaRPr kumimoji="0" lang="en-US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HP001 4 hàng" panose="020B0603050302020204" pitchFamily="34" charset="0"/>
              <a:ea typeface="+mn-ea"/>
              <a:cs typeface="+mn-cs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570230" y="410210"/>
            <a:ext cx="3751580" cy="7531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charset="0"/>
                <a:ea typeface="+mn-ea"/>
                <a:cs typeface="Verdana" panose="020B0604030504040204" charset="0"/>
              </a:rPr>
              <a:t>Viết từ ứng dụng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  <p:bldP spid="1946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3950572" y="1423578"/>
            <a:ext cx="3658235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992B5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208337" y="1556684"/>
              <a:ext cx="1378326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30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</a:t>
              </a:r>
              <a:r>
                <a:rPr kumimoji="0" lang="en-US" altLang="zh-CN" sz="80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 4</a:t>
              </a:r>
              <a:endParaRPr kumimoji="0" lang="zh-CN" altLang="en-US" sz="8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18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48025" y="1906270"/>
            <a:ext cx="569658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Nói</a:t>
            </a:r>
            <a:r>
              <a:rPr kumimoji="0" lang="en-US" altLang="zh-CN" sz="96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96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và</a:t>
            </a:r>
            <a:r>
              <a:rPr kumimoji="0" lang="en-US" altLang="zh-CN" sz="96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kumimoji="0" lang="en-US" altLang="zh-CN" sz="96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nghe</a:t>
            </a:r>
            <a:endParaRPr kumimoji="0" lang="en-US" sz="96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charset="0"/>
              <a:ea typeface="+mn-ea"/>
              <a:cs typeface="Verdana" panose="020B060403050404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537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8E755E-E852-4705-8AF2-D2584A3A3A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A83C806-B512-4421-82B1-DB92D9F13DCE}"/>
              </a:ext>
            </a:extLst>
          </p:cNvPr>
          <p:cNvSpPr/>
          <p:nvPr/>
        </p:nvSpPr>
        <p:spPr>
          <a:xfrm>
            <a:off x="1894822" y="422819"/>
            <a:ext cx="7957457" cy="8956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1. Quan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sát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tranh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nói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về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sự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việc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từng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tranh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0" name="Content Placeholder 20" descr="logo">
            <a:extLst>
              <a:ext uri="{FF2B5EF4-FFF2-40B4-BE49-F238E27FC236}">
                <a16:creationId xmlns:a16="http://schemas.microsoft.com/office/drawing/2014/main" id="{F1AA6A16-5FED-4ECD-9553-4CED6C9C7E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1980" y="-118111"/>
            <a:ext cx="1564640" cy="159829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D5A2841-2CB9-4005-95DA-7C4BEE2F45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1312" y="1634331"/>
            <a:ext cx="6429375" cy="4733925"/>
          </a:xfrm>
          <a:prstGeom prst="rect">
            <a:avLst/>
          </a:prstGeom>
        </p:spPr>
      </p:pic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28364D8A-F221-4974-AA0D-8A37E4356086}"/>
              </a:ext>
            </a:extLst>
          </p:cNvPr>
          <p:cNvSpPr/>
          <p:nvPr/>
        </p:nvSpPr>
        <p:spPr>
          <a:xfrm>
            <a:off x="225380" y="1480184"/>
            <a:ext cx="2528453" cy="1598295"/>
          </a:xfrm>
          <a:prstGeom prst="cloudCallout">
            <a:avLst>
              <a:gd name="adj1" fmla="val 61168"/>
              <a:gd name="adj2" fmla="val 7114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Mẹ</a:t>
            </a:r>
            <a:r>
              <a:rPr lang="en-US" dirty="0"/>
              <a:t> </a:t>
            </a:r>
            <a:r>
              <a:rPr lang="en-US" dirty="0" err="1"/>
              <a:t>ốm</a:t>
            </a:r>
            <a:r>
              <a:rPr lang="en-US" dirty="0"/>
              <a:t>, ê-</a:t>
            </a:r>
            <a:r>
              <a:rPr lang="en-US" dirty="0" err="1"/>
              <a:t>đi</a:t>
            </a:r>
            <a:r>
              <a:rPr lang="en-US" dirty="0"/>
              <a:t>-</a:t>
            </a:r>
            <a:r>
              <a:rPr lang="en-US" dirty="0" err="1"/>
              <a:t>sơn</a:t>
            </a:r>
            <a:r>
              <a:rPr lang="en-US" dirty="0"/>
              <a:t> lo </a:t>
            </a:r>
            <a:r>
              <a:rPr lang="en-US" dirty="0" err="1"/>
              <a:t>lắng</a:t>
            </a:r>
            <a:r>
              <a:rPr lang="en-US" dirty="0"/>
              <a:t> </a:t>
            </a:r>
            <a:r>
              <a:rPr lang="en-US" dirty="0" err="1"/>
              <a:t>ngồi</a:t>
            </a:r>
            <a:r>
              <a:rPr lang="en-US" dirty="0"/>
              <a:t> </a:t>
            </a:r>
            <a:r>
              <a:rPr lang="en-US" dirty="0" err="1"/>
              <a:t>bên</a:t>
            </a:r>
            <a:r>
              <a:rPr lang="en-US" dirty="0"/>
              <a:t> </a:t>
            </a:r>
            <a:r>
              <a:rPr lang="en-US" dirty="0" err="1"/>
              <a:t>mẹ</a:t>
            </a:r>
            <a:endParaRPr lang="en-US" dirty="0"/>
          </a:p>
        </p:txBody>
      </p:sp>
      <p:sp>
        <p:nvSpPr>
          <p:cNvPr id="11" name="Thought Bubble: Cloud 10">
            <a:extLst>
              <a:ext uri="{FF2B5EF4-FFF2-40B4-BE49-F238E27FC236}">
                <a16:creationId xmlns:a16="http://schemas.microsoft.com/office/drawing/2014/main" id="{C4264706-BD53-4381-A57A-1705580E0DFF}"/>
              </a:ext>
            </a:extLst>
          </p:cNvPr>
          <p:cNvSpPr/>
          <p:nvPr/>
        </p:nvSpPr>
        <p:spPr>
          <a:xfrm>
            <a:off x="8952826" y="1318437"/>
            <a:ext cx="2528453" cy="1598295"/>
          </a:xfrm>
          <a:prstGeom prst="cloudCallout">
            <a:avLst>
              <a:gd name="adj1" fmla="val -32607"/>
              <a:gd name="adj2" fmla="val 824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Ê-</a:t>
            </a:r>
            <a:r>
              <a:rPr lang="en-US" dirty="0" err="1"/>
              <a:t>đi</a:t>
            </a:r>
            <a:r>
              <a:rPr lang="en-US" dirty="0"/>
              <a:t>-</a:t>
            </a:r>
            <a:r>
              <a:rPr lang="en-US" dirty="0" err="1"/>
              <a:t>sơn</a:t>
            </a:r>
            <a:r>
              <a:rPr lang="en-US" dirty="0"/>
              <a:t> </a:t>
            </a:r>
            <a:r>
              <a:rPr lang="en-US" dirty="0" err="1"/>
              <a:t>chạy</a:t>
            </a:r>
            <a:r>
              <a:rPr lang="en-US" dirty="0"/>
              <a:t> </a:t>
            </a:r>
            <a:r>
              <a:rPr lang="en-US" dirty="0" err="1"/>
              <a:t>đi</a:t>
            </a:r>
            <a:r>
              <a:rPr lang="en-US" dirty="0"/>
              <a:t> </a:t>
            </a: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bác</a:t>
            </a:r>
            <a:r>
              <a:rPr lang="en-US" dirty="0"/>
              <a:t> </a:t>
            </a:r>
            <a:r>
              <a:rPr lang="en-US" dirty="0" err="1"/>
              <a:t>sỹ</a:t>
            </a:r>
            <a:endParaRPr lang="en-US" dirty="0"/>
          </a:p>
        </p:txBody>
      </p:sp>
      <p:sp>
        <p:nvSpPr>
          <p:cNvPr id="12" name="Thought Bubble: Cloud 11">
            <a:extLst>
              <a:ext uri="{FF2B5EF4-FFF2-40B4-BE49-F238E27FC236}">
                <a16:creationId xmlns:a16="http://schemas.microsoft.com/office/drawing/2014/main" id="{30A523DE-EA21-4881-8F72-CF07A06CD54F}"/>
              </a:ext>
            </a:extLst>
          </p:cNvPr>
          <p:cNvSpPr/>
          <p:nvPr/>
        </p:nvSpPr>
        <p:spPr>
          <a:xfrm>
            <a:off x="225379" y="3423920"/>
            <a:ext cx="2528453" cy="1598295"/>
          </a:xfrm>
          <a:prstGeom prst="cloudCallout">
            <a:avLst>
              <a:gd name="adj1" fmla="val 59066"/>
              <a:gd name="adj2" fmla="val 8312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Bác</a:t>
            </a:r>
            <a:r>
              <a:rPr lang="en-US" dirty="0"/>
              <a:t> </a:t>
            </a:r>
            <a:r>
              <a:rPr lang="en-US" dirty="0" err="1"/>
              <a:t>sỹ</a:t>
            </a:r>
            <a:r>
              <a:rPr lang="en-US" dirty="0"/>
              <a:t> </a:t>
            </a:r>
            <a:r>
              <a:rPr lang="en-US" dirty="0" err="1"/>
              <a:t>phẫu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mẹ</a:t>
            </a:r>
            <a:r>
              <a:rPr lang="en-US" dirty="0"/>
              <a:t> Ê-</a:t>
            </a:r>
            <a:r>
              <a:rPr lang="en-US" dirty="0" err="1"/>
              <a:t>đi</a:t>
            </a:r>
            <a:r>
              <a:rPr lang="en-US" dirty="0"/>
              <a:t>-</a:t>
            </a:r>
            <a:r>
              <a:rPr lang="en-US" dirty="0" err="1"/>
              <a:t>sơn</a:t>
            </a:r>
            <a:endParaRPr lang="en-US" dirty="0"/>
          </a:p>
        </p:txBody>
      </p:sp>
      <p:sp>
        <p:nvSpPr>
          <p:cNvPr id="13" name="Thought Bubble: Cloud 12">
            <a:extLst>
              <a:ext uri="{FF2B5EF4-FFF2-40B4-BE49-F238E27FC236}">
                <a16:creationId xmlns:a16="http://schemas.microsoft.com/office/drawing/2014/main" id="{E2B53AC8-F2AD-46B3-84C7-9EF4F766CC80}"/>
              </a:ext>
            </a:extLst>
          </p:cNvPr>
          <p:cNvSpPr/>
          <p:nvPr/>
        </p:nvSpPr>
        <p:spPr>
          <a:xfrm>
            <a:off x="8889086" y="3142121"/>
            <a:ext cx="2528453" cy="1598295"/>
          </a:xfrm>
          <a:prstGeom prst="cloudCallout">
            <a:avLst>
              <a:gd name="adj1" fmla="val -46484"/>
              <a:gd name="adj2" fmla="val 771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Ê-</a:t>
            </a:r>
            <a:r>
              <a:rPr lang="en-US" dirty="0" err="1"/>
              <a:t>đi</a:t>
            </a:r>
            <a:r>
              <a:rPr lang="en-US" dirty="0"/>
              <a:t>-</a:t>
            </a:r>
            <a:r>
              <a:rPr lang="en-US" dirty="0" err="1"/>
              <a:t>sơn</a:t>
            </a:r>
            <a:r>
              <a:rPr lang="en-US" dirty="0"/>
              <a:t> </a:t>
            </a:r>
            <a:r>
              <a:rPr lang="en-US" dirty="0" err="1"/>
              <a:t>mang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1 </a:t>
            </a:r>
            <a:r>
              <a:rPr lang="en-US" dirty="0" err="1"/>
              <a:t>tấm</a:t>
            </a:r>
            <a:r>
              <a:rPr lang="en-US" dirty="0"/>
              <a:t> </a:t>
            </a:r>
            <a:r>
              <a:rPr lang="en-US" dirty="0" err="1"/>
              <a:t>gương</a:t>
            </a:r>
            <a:r>
              <a:rPr lang="en-US" dirty="0"/>
              <a:t> </a:t>
            </a:r>
            <a:r>
              <a:rPr lang="en-US" dirty="0" err="1"/>
              <a:t>lớn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  <p:bldP spid="11" grpId="0" animBg="1"/>
      <p:bldP spid="12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Content Placeholder 14">
            <a:extLst>
              <a:ext uri="{FF2B5EF4-FFF2-40B4-BE49-F238E27FC236}">
                <a16:creationId xmlns:a16="http://schemas.microsoft.com/office/drawing/2014/main" id="{353BF624-04AE-434E-9F02-DA40A6E24A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512095" y="4001294"/>
            <a:ext cx="3238500" cy="2466975"/>
          </a:xfr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A83C806-B512-4421-82B1-DB92D9F13DCE}"/>
              </a:ext>
            </a:extLst>
          </p:cNvPr>
          <p:cNvSpPr/>
          <p:nvPr/>
        </p:nvSpPr>
        <p:spPr>
          <a:xfrm>
            <a:off x="2195850" y="442119"/>
            <a:ext cx="6632490" cy="8956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Sắp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xếp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tranh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theo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trình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tự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chuyện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0" name="Content Placeholder 20" descr="logo">
            <a:extLst>
              <a:ext uri="{FF2B5EF4-FFF2-40B4-BE49-F238E27FC236}">
                <a16:creationId xmlns:a16="http://schemas.microsoft.com/office/drawing/2014/main" id="{F1AA6A16-5FED-4ECD-9553-4CED6C9C7E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01980" y="-118111"/>
            <a:ext cx="1564640" cy="159829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071D4F-87B3-4FF4-821D-58F88E511D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3476" y="1505744"/>
            <a:ext cx="3276600" cy="24955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338B960-D5FA-4164-83D0-C8F2BADA835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2095" y="1505744"/>
            <a:ext cx="3124200" cy="244792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0558FCB-43C2-4209-801B-BC30DF290E8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1254" y="4053681"/>
            <a:ext cx="310515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094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1DC55-0F4C-4A04-980A-C834C4367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24732"/>
            <a:ext cx="10515600" cy="1325563"/>
          </a:xfrm>
        </p:spPr>
        <p:txBody>
          <a:bodyPr/>
          <a:lstStyle/>
          <a:p>
            <a:r>
              <a:rPr lang="en-US" b="1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3.</a:t>
            </a:r>
            <a:r>
              <a:rPr lang="en-US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 Quan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sát</a:t>
            </a:r>
            <a:r>
              <a:rPr lang="en-US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tranh</a:t>
            </a:r>
            <a:r>
              <a:rPr lang="en-US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en-US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trả</a:t>
            </a:r>
            <a:r>
              <a:rPr lang="en-US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lời</a:t>
            </a:r>
            <a:r>
              <a:rPr lang="en-US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lang="en-US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hỏi</a:t>
            </a:r>
            <a:r>
              <a:rPr lang="en-US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</a:t>
            </a:r>
            <a:endParaRPr lang="en-US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991DEA9-4EFC-4E87-86FF-B2AC048E7B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52563" y="1200831"/>
            <a:ext cx="7275007" cy="5210855"/>
          </a:xfrm>
        </p:spPr>
      </p:pic>
      <p:sp>
        <p:nvSpPr>
          <p:cNvPr id="6" name="Thought Bubble: Cloud 5">
            <a:extLst>
              <a:ext uri="{FF2B5EF4-FFF2-40B4-BE49-F238E27FC236}">
                <a16:creationId xmlns:a16="http://schemas.microsoft.com/office/drawing/2014/main" id="{174484C3-E024-4BB3-9475-3CBC4DB9B2F6}"/>
              </a:ext>
            </a:extLst>
          </p:cNvPr>
          <p:cNvSpPr/>
          <p:nvPr/>
        </p:nvSpPr>
        <p:spPr>
          <a:xfrm>
            <a:off x="7968343" y="1306286"/>
            <a:ext cx="3842657" cy="3831771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Ông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đang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đánh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cờ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dang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xem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tivi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Bố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mẹ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đang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dọn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nhà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Bé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đang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học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02853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0F41C8A-D9EA-41B0-816B-DBA3E935C3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4612" y="2757487"/>
            <a:ext cx="6962775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374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17"/>
          <p:cNvSpPr/>
          <p:nvPr/>
        </p:nvSpPr>
        <p:spPr>
          <a:xfrm>
            <a:off x="-43199" y="10758"/>
            <a:ext cx="12235199" cy="1777224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-1" fmla="*/ 0 w 21600"/>
              <a:gd name="connsiteY0-2" fmla="*/ 0 h 17322"/>
              <a:gd name="connsiteX1-3" fmla="*/ 21600 w 21600"/>
              <a:gd name="connsiteY1-4" fmla="*/ 0 h 17322"/>
              <a:gd name="connsiteX2-5" fmla="*/ 21600 w 21600"/>
              <a:gd name="connsiteY2-6" fmla="*/ 17322 h 17322"/>
              <a:gd name="connsiteX3-7" fmla="*/ 50 w 21600"/>
              <a:gd name="connsiteY3-8" fmla="*/ 13503 h 17322"/>
              <a:gd name="connsiteX4-9" fmla="*/ 0 w 21600"/>
              <a:gd name="connsiteY4-10" fmla="*/ 0 h 17322"/>
              <a:gd name="connsiteX0-11" fmla="*/ 0 w 21600"/>
              <a:gd name="connsiteY0-12" fmla="*/ 0 h 18888"/>
              <a:gd name="connsiteX1-13" fmla="*/ 21600 w 21600"/>
              <a:gd name="connsiteY1-14" fmla="*/ 0 h 18888"/>
              <a:gd name="connsiteX2-15" fmla="*/ 21600 w 21600"/>
              <a:gd name="connsiteY2-16" fmla="*/ 17322 h 18888"/>
              <a:gd name="connsiteX3-17" fmla="*/ 50 w 21600"/>
              <a:gd name="connsiteY3-18" fmla="*/ 13503 h 18888"/>
              <a:gd name="connsiteX4-19" fmla="*/ 0 w 21600"/>
              <a:gd name="connsiteY4-20" fmla="*/ 0 h 18888"/>
              <a:gd name="connsiteX0-21" fmla="*/ 0 w 21600"/>
              <a:gd name="connsiteY0-22" fmla="*/ 0 h 18322"/>
              <a:gd name="connsiteX1-23" fmla="*/ 21600 w 21600"/>
              <a:gd name="connsiteY1-24" fmla="*/ 0 h 18322"/>
              <a:gd name="connsiteX2-25" fmla="*/ 21600 w 21600"/>
              <a:gd name="connsiteY2-26" fmla="*/ 17322 h 18322"/>
              <a:gd name="connsiteX3-27" fmla="*/ 15726 w 21600"/>
              <a:gd name="connsiteY3-28" fmla="*/ 14955 h 18322"/>
              <a:gd name="connsiteX4-29" fmla="*/ 50 w 21600"/>
              <a:gd name="connsiteY4-30" fmla="*/ 13503 h 18322"/>
              <a:gd name="connsiteX5" fmla="*/ 0 w 21600"/>
              <a:gd name="connsiteY5" fmla="*/ 0 h 18322"/>
              <a:gd name="connsiteX0-31" fmla="*/ 0 w 21600"/>
              <a:gd name="connsiteY0-32" fmla="*/ 0 h 18400"/>
              <a:gd name="connsiteX1-33" fmla="*/ 21600 w 21600"/>
              <a:gd name="connsiteY1-34" fmla="*/ 0 h 18400"/>
              <a:gd name="connsiteX2-35" fmla="*/ 21600 w 21600"/>
              <a:gd name="connsiteY2-36" fmla="*/ 17322 h 18400"/>
              <a:gd name="connsiteX3-37" fmla="*/ 15726 w 21600"/>
              <a:gd name="connsiteY3-38" fmla="*/ 14955 h 18400"/>
              <a:gd name="connsiteX4-39" fmla="*/ 5570 w 21600"/>
              <a:gd name="connsiteY4-40" fmla="*/ 18390 h 18400"/>
              <a:gd name="connsiteX5-41" fmla="*/ 50 w 21600"/>
              <a:gd name="connsiteY5-42" fmla="*/ 13503 h 18400"/>
              <a:gd name="connsiteX6" fmla="*/ 0 w 21600"/>
              <a:gd name="connsiteY6" fmla="*/ 0 h 18400"/>
              <a:gd name="connsiteX0-43" fmla="*/ 0 w 21600"/>
              <a:gd name="connsiteY0-44" fmla="*/ 0 h 18400"/>
              <a:gd name="connsiteX1-45" fmla="*/ 21600 w 21600"/>
              <a:gd name="connsiteY1-46" fmla="*/ 0 h 18400"/>
              <a:gd name="connsiteX2-47" fmla="*/ 21600 w 21600"/>
              <a:gd name="connsiteY2-48" fmla="*/ 17322 h 18400"/>
              <a:gd name="connsiteX3-49" fmla="*/ 15726 w 21600"/>
              <a:gd name="connsiteY3-50" fmla="*/ 14955 h 18400"/>
              <a:gd name="connsiteX4-51" fmla="*/ 5570 w 21600"/>
              <a:gd name="connsiteY4-52" fmla="*/ 18390 h 18400"/>
              <a:gd name="connsiteX5-53" fmla="*/ 50 w 21600"/>
              <a:gd name="connsiteY5-54" fmla="*/ 13503 h 18400"/>
              <a:gd name="connsiteX6-55" fmla="*/ 0 w 21600"/>
              <a:gd name="connsiteY6-56" fmla="*/ 0 h 18400"/>
              <a:gd name="connsiteX0-57" fmla="*/ 0 w 21600"/>
              <a:gd name="connsiteY0-58" fmla="*/ 0 h 18400"/>
              <a:gd name="connsiteX1-59" fmla="*/ 21600 w 21600"/>
              <a:gd name="connsiteY1-60" fmla="*/ 0 h 18400"/>
              <a:gd name="connsiteX2-61" fmla="*/ 21499 w 21600"/>
              <a:gd name="connsiteY2-62" fmla="*/ 15907 h 18400"/>
              <a:gd name="connsiteX3-63" fmla="*/ 15726 w 21600"/>
              <a:gd name="connsiteY3-64" fmla="*/ 14955 h 18400"/>
              <a:gd name="connsiteX4-65" fmla="*/ 5570 w 21600"/>
              <a:gd name="connsiteY4-66" fmla="*/ 18390 h 18400"/>
              <a:gd name="connsiteX5-67" fmla="*/ 50 w 21600"/>
              <a:gd name="connsiteY5-68" fmla="*/ 13503 h 18400"/>
              <a:gd name="connsiteX6-69" fmla="*/ 0 w 21600"/>
              <a:gd name="connsiteY6-70" fmla="*/ 0 h 18400"/>
              <a:gd name="connsiteX0-71" fmla="*/ 0 w 21600"/>
              <a:gd name="connsiteY0-72" fmla="*/ 0 h 18736"/>
              <a:gd name="connsiteX1-73" fmla="*/ 21600 w 21600"/>
              <a:gd name="connsiteY1-74" fmla="*/ 0 h 18736"/>
              <a:gd name="connsiteX2-75" fmla="*/ 21524 w 21600"/>
              <a:gd name="connsiteY2-76" fmla="*/ 18736 h 18736"/>
              <a:gd name="connsiteX3-77" fmla="*/ 15726 w 21600"/>
              <a:gd name="connsiteY3-78" fmla="*/ 14955 h 18736"/>
              <a:gd name="connsiteX4-79" fmla="*/ 5570 w 21600"/>
              <a:gd name="connsiteY4-80" fmla="*/ 18390 h 18736"/>
              <a:gd name="connsiteX5-81" fmla="*/ 50 w 21600"/>
              <a:gd name="connsiteY5-82" fmla="*/ 13503 h 18736"/>
              <a:gd name="connsiteX6-83" fmla="*/ 0 w 21600"/>
              <a:gd name="connsiteY6-84" fmla="*/ 0 h 18736"/>
              <a:gd name="connsiteX0-85" fmla="*/ 0 w 21600"/>
              <a:gd name="connsiteY0-86" fmla="*/ 0 h 18736"/>
              <a:gd name="connsiteX1-87" fmla="*/ 21600 w 21600"/>
              <a:gd name="connsiteY1-88" fmla="*/ 0 h 18736"/>
              <a:gd name="connsiteX2-89" fmla="*/ 21524 w 21600"/>
              <a:gd name="connsiteY2-90" fmla="*/ 18736 h 18736"/>
              <a:gd name="connsiteX3-91" fmla="*/ 15726 w 21600"/>
              <a:gd name="connsiteY3-92" fmla="*/ 14147 h 18736"/>
              <a:gd name="connsiteX4-93" fmla="*/ 5570 w 21600"/>
              <a:gd name="connsiteY4-94" fmla="*/ 18390 h 18736"/>
              <a:gd name="connsiteX5-95" fmla="*/ 50 w 21600"/>
              <a:gd name="connsiteY5-96" fmla="*/ 13503 h 18736"/>
              <a:gd name="connsiteX6-97" fmla="*/ 0 w 21600"/>
              <a:gd name="connsiteY6-98" fmla="*/ 0 h 18736"/>
              <a:gd name="connsiteX0-99" fmla="*/ 0 w 21600"/>
              <a:gd name="connsiteY0-100" fmla="*/ 0 h 19811"/>
              <a:gd name="connsiteX1-101" fmla="*/ 21600 w 21600"/>
              <a:gd name="connsiteY1-102" fmla="*/ 0 h 19811"/>
              <a:gd name="connsiteX2-103" fmla="*/ 21524 w 21600"/>
              <a:gd name="connsiteY2-104" fmla="*/ 18736 h 19811"/>
              <a:gd name="connsiteX3-105" fmla="*/ 15726 w 21600"/>
              <a:gd name="connsiteY3-106" fmla="*/ 14147 h 19811"/>
              <a:gd name="connsiteX4-107" fmla="*/ 5545 w 21600"/>
              <a:gd name="connsiteY4-108" fmla="*/ 19805 h 19811"/>
              <a:gd name="connsiteX5-109" fmla="*/ 50 w 21600"/>
              <a:gd name="connsiteY5-110" fmla="*/ 13503 h 19811"/>
              <a:gd name="connsiteX6-111" fmla="*/ 0 w 21600"/>
              <a:gd name="connsiteY6-112" fmla="*/ 0 h 19811"/>
              <a:gd name="connsiteX0-113" fmla="*/ 0 w 21600"/>
              <a:gd name="connsiteY0-114" fmla="*/ 0 h 19811"/>
              <a:gd name="connsiteX1-115" fmla="*/ 21600 w 21600"/>
              <a:gd name="connsiteY1-116" fmla="*/ 0 h 19811"/>
              <a:gd name="connsiteX2-117" fmla="*/ 21524 w 21600"/>
              <a:gd name="connsiteY2-118" fmla="*/ 18736 h 19811"/>
              <a:gd name="connsiteX3-119" fmla="*/ 15726 w 21600"/>
              <a:gd name="connsiteY3-120" fmla="*/ 14147 h 19811"/>
              <a:gd name="connsiteX4-121" fmla="*/ 5545 w 21600"/>
              <a:gd name="connsiteY4-122" fmla="*/ 19805 h 19811"/>
              <a:gd name="connsiteX5-123" fmla="*/ 25 w 21600"/>
              <a:gd name="connsiteY5-124" fmla="*/ 17343 h 19811"/>
              <a:gd name="connsiteX6-125" fmla="*/ 0 w 21600"/>
              <a:gd name="connsiteY6-126" fmla="*/ 0 h 19811"/>
              <a:gd name="connsiteX0-127" fmla="*/ 0 w 21600"/>
              <a:gd name="connsiteY0-128" fmla="*/ 0 h 19811"/>
              <a:gd name="connsiteX1-129" fmla="*/ 21600 w 21600"/>
              <a:gd name="connsiteY1-130" fmla="*/ 0 h 19811"/>
              <a:gd name="connsiteX2-131" fmla="*/ 21524 w 21600"/>
              <a:gd name="connsiteY2-132" fmla="*/ 18736 h 19811"/>
              <a:gd name="connsiteX3-133" fmla="*/ 15726 w 21600"/>
              <a:gd name="connsiteY3-134" fmla="*/ 14147 h 19811"/>
              <a:gd name="connsiteX4-135" fmla="*/ 5545 w 21600"/>
              <a:gd name="connsiteY4-136" fmla="*/ 19805 h 19811"/>
              <a:gd name="connsiteX5-137" fmla="*/ 25 w 21600"/>
              <a:gd name="connsiteY5-138" fmla="*/ 17343 h 19811"/>
              <a:gd name="connsiteX6-139" fmla="*/ 0 w 21600"/>
              <a:gd name="connsiteY6-140" fmla="*/ 0 h 19811"/>
              <a:gd name="connsiteX0-141" fmla="*/ 0 w 21600"/>
              <a:gd name="connsiteY0-142" fmla="*/ 0 h 20417"/>
              <a:gd name="connsiteX1-143" fmla="*/ 21600 w 21600"/>
              <a:gd name="connsiteY1-144" fmla="*/ 0 h 20417"/>
              <a:gd name="connsiteX2-145" fmla="*/ 21524 w 21600"/>
              <a:gd name="connsiteY2-146" fmla="*/ 18736 h 20417"/>
              <a:gd name="connsiteX3-147" fmla="*/ 15726 w 21600"/>
              <a:gd name="connsiteY3-148" fmla="*/ 14147 h 20417"/>
              <a:gd name="connsiteX4-149" fmla="*/ 8393 w 21600"/>
              <a:gd name="connsiteY4-150" fmla="*/ 20411 h 20417"/>
              <a:gd name="connsiteX5-151" fmla="*/ 25 w 21600"/>
              <a:gd name="connsiteY5-152" fmla="*/ 17343 h 20417"/>
              <a:gd name="connsiteX6-153" fmla="*/ 0 w 21600"/>
              <a:gd name="connsiteY6-154" fmla="*/ 0 h 20417"/>
              <a:gd name="connsiteX0-155" fmla="*/ 0 w 21600"/>
              <a:gd name="connsiteY0-156" fmla="*/ 0 h 20605"/>
              <a:gd name="connsiteX1-157" fmla="*/ 21600 w 21600"/>
              <a:gd name="connsiteY1-158" fmla="*/ 0 h 20605"/>
              <a:gd name="connsiteX2-159" fmla="*/ 21524 w 21600"/>
              <a:gd name="connsiteY2-160" fmla="*/ 18736 h 20605"/>
              <a:gd name="connsiteX3-161" fmla="*/ 15726 w 21600"/>
              <a:gd name="connsiteY3-162" fmla="*/ 14147 h 20605"/>
              <a:gd name="connsiteX4-163" fmla="*/ 8393 w 21600"/>
              <a:gd name="connsiteY4-164" fmla="*/ 20411 h 20605"/>
              <a:gd name="connsiteX5-165" fmla="*/ 25 w 21600"/>
              <a:gd name="connsiteY5-166" fmla="*/ 17343 h 20605"/>
              <a:gd name="connsiteX6-167" fmla="*/ 0 w 21600"/>
              <a:gd name="connsiteY6-168" fmla="*/ 0 h 20605"/>
              <a:gd name="connsiteX0-169" fmla="*/ 0 w 21600"/>
              <a:gd name="connsiteY0-170" fmla="*/ 0 h 20658"/>
              <a:gd name="connsiteX1-171" fmla="*/ 21600 w 21600"/>
              <a:gd name="connsiteY1-172" fmla="*/ 0 h 20658"/>
              <a:gd name="connsiteX2-173" fmla="*/ 21524 w 21600"/>
              <a:gd name="connsiteY2-174" fmla="*/ 18736 h 20658"/>
              <a:gd name="connsiteX3-175" fmla="*/ 15726 w 21600"/>
              <a:gd name="connsiteY3-176" fmla="*/ 14147 h 20658"/>
              <a:gd name="connsiteX4-177" fmla="*/ 8393 w 21600"/>
              <a:gd name="connsiteY4-178" fmla="*/ 20411 h 20658"/>
              <a:gd name="connsiteX5-179" fmla="*/ 101 w 21600"/>
              <a:gd name="connsiteY5-180" fmla="*/ 18151 h 20658"/>
              <a:gd name="connsiteX6-181" fmla="*/ 0 w 21600"/>
              <a:gd name="connsiteY6-182" fmla="*/ 0 h 20658"/>
              <a:gd name="connsiteX0-183" fmla="*/ 0 w 21600"/>
              <a:gd name="connsiteY0-184" fmla="*/ 0 h 20618"/>
              <a:gd name="connsiteX1-185" fmla="*/ 21600 w 21600"/>
              <a:gd name="connsiteY1-186" fmla="*/ 0 h 20618"/>
              <a:gd name="connsiteX2-187" fmla="*/ 21524 w 21600"/>
              <a:gd name="connsiteY2-188" fmla="*/ 18736 h 20618"/>
              <a:gd name="connsiteX3-189" fmla="*/ 15726 w 21600"/>
              <a:gd name="connsiteY3-190" fmla="*/ 14147 h 20618"/>
              <a:gd name="connsiteX4-191" fmla="*/ 8393 w 21600"/>
              <a:gd name="connsiteY4-192" fmla="*/ 20411 h 20618"/>
              <a:gd name="connsiteX5-193" fmla="*/ 101 w 21600"/>
              <a:gd name="connsiteY5-194" fmla="*/ 18151 h 20618"/>
              <a:gd name="connsiteX6-195" fmla="*/ 0 w 21600"/>
              <a:gd name="connsiteY6-196" fmla="*/ 0 h 20618"/>
              <a:gd name="connsiteX0-197" fmla="*/ 76 w 21676"/>
              <a:gd name="connsiteY0-198" fmla="*/ 0 h 20662"/>
              <a:gd name="connsiteX1-199" fmla="*/ 21676 w 21676"/>
              <a:gd name="connsiteY1-200" fmla="*/ 0 h 20662"/>
              <a:gd name="connsiteX2-201" fmla="*/ 21600 w 21676"/>
              <a:gd name="connsiteY2-202" fmla="*/ 18736 h 20662"/>
              <a:gd name="connsiteX3-203" fmla="*/ 15802 w 21676"/>
              <a:gd name="connsiteY3-204" fmla="*/ 14147 h 20662"/>
              <a:gd name="connsiteX4-205" fmla="*/ 8469 w 21676"/>
              <a:gd name="connsiteY4-206" fmla="*/ 20411 h 20662"/>
              <a:gd name="connsiteX5-207" fmla="*/ 1 w 21676"/>
              <a:gd name="connsiteY5-208" fmla="*/ 18757 h 20662"/>
              <a:gd name="connsiteX6-209" fmla="*/ 76 w 21676"/>
              <a:gd name="connsiteY6-210" fmla="*/ 0 h 20662"/>
              <a:gd name="connsiteX0-211" fmla="*/ 76 w 21676"/>
              <a:gd name="connsiteY0-212" fmla="*/ 0 h 23168"/>
              <a:gd name="connsiteX1-213" fmla="*/ 21676 w 21676"/>
              <a:gd name="connsiteY1-214" fmla="*/ 0 h 23168"/>
              <a:gd name="connsiteX2-215" fmla="*/ 21600 w 21676"/>
              <a:gd name="connsiteY2-216" fmla="*/ 18736 h 23168"/>
              <a:gd name="connsiteX3-217" fmla="*/ 15802 w 21676"/>
              <a:gd name="connsiteY3-218" fmla="*/ 14147 h 23168"/>
              <a:gd name="connsiteX4-219" fmla="*/ 8469 w 21676"/>
              <a:gd name="connsiteY4-220" fmla="*/ 23038 h 23168"/>
              <a:gd name="connsiteX5-221" fmla="*/ 1 w 21676"/>
              <a:gd name="connsiteY5-222" fmla="*/ 18757 h 23168"/>
              <a:gd name="connsiteX6-223" fmla="*/ 76 w 21676"/>
              <a:gd name="connsiteY6-224" fmla="*/ 0 h 23168"/>
              <a:gd name="connsiteX0-225" fmla="*/ 76 w 21676"/>
              <a:gd name="connsiteY0-226" fmla="*/ 0 h 23168"/>
              <a:gd name="connsiteX1-227" fmla="*/ 21676 w 21676"/>
              <a:gd name="connsiteY1-228" fmla="*/ 0 h 23168"/>
              <a:gd name="connsiteX2-229" fmla="*/ 21600 w 21676"/>
              <a:gd name="connsiteY2-230" fmla="*/ 18736 h 23168"/>
              <a:gd name="connsiteX3-231" fmla="*/ 15802 w 21676"/>
              <a:gd name="connsiteY3-232" fmla="*/ 15764 h 23168"/>
              <a:gd name="connsiteX4-233" fmla="*/ 8469 w 21676"/>
              <a:gd name="connsiteY4-234" fmla="*/ 23038 h 23168"/>
              <a:gd name="connsiteX5-235" fmla="*/ 1 w 21676"/>
              <a:gd name="connsiteY5-236" fmla="*/ 18757 h 23168"/>
              <a:gd name="connsiteX6-237" fmla="*/ 76 w 21676"/>
              <a:gd name="connsiteY6-238" fmla="*/ 0 h 23168"/>
              <a:gd name="connsiteX0-239" fmla="*/ 76 w 21676"/>
              <a:gd name="connsiteY0-240" fmla="*/ 0 h 23168"/>
              <a:gd name="connsiteX1-241" fmla="*/ 21676 w 21676"/>
              <a:gd name="connsiteY1-242" fmla="*/ 0 h 23168"/>
              <a:gd name="connsiteX2-243" fmla="*/ 21600 w 21676"/>
              <a:gd name="connsiteY2-244" fmla="*/ 18736 h 23168"/>
              <a:gd name="connsiteX3-245" fmla="*/ 15802 w 21676"/>
              <a:gd name="connsiteY3-246" fmla="*/ 15764 h 23168"/>
              <a:gd name="connsiteX4-247" fmla="*/ 8469 w 21676"/>
              <a:gd name="connsiteY4-248" fmla="*/ 23038 h 23168"/>
              <a:gd name="connsiteX5-249" fmla="*/ 1 w 21676"/>
              <a:gd name="connsiteY5-250" fmla="*/ 18757 h 23168"/>
              <a:gd name="connsiteX6-251" fmla="*/ 76 w 21676"/>
              <a:gd name="connsiteY6-252" fmla="*/ 0 h 23168"/>
              <a:gd name="connsiteX0-253" fmla="*/ 76 w 21676"/>
              <a:gd name="connsiteY0-254" fmla="*/ 0 h 23168"/>
              <a:gd name="connsiteX1-255" fmla="*/ 21676 w 21676"/>
              <a:gd name="connsiteY1-256" fmla="*/ 0 h 23168"/>
              <a:gd name="connsiteX2-257" fmla="*/ 21600 w 21676"/>
              <a:gd name="connsiteY2-258" fmla="*/ 18736 h 23168"/>
              <a:gd name="connsiteX3-259" fmla="*/ 15802 w 21676"/>
              <a:gd name="connsiteY3-260" fmla="*/ 15764 h 23168"/>
              <a:gd name="connsiteX4-261" fmla="*/ 8469 w 21676"/>
              <a:gd name="connsiteY4-262" fmla="*/ 23038 h 23168"/>
              <a:gd name="connsiteX5-263" fmla="*/ 1 w 21676"/>
              <a:gd name="connsiteY5-264" fmla="*/ 18757 h 23168"/>
              <a:gd name="connsiteX6-265" fmla="*/ 76 w 21676"/>
              <a:gd name="connsiteY6-266" fmla="*/ 0 h 23168"/>
              <a:gd name="connsiteX0-267" fmla="*/ 76 w 21676"/>
              <a:gd name="connsiteY0-268" fmla="*/ 0 h 23168"/>
              <a:gd name="connsiteX1-269" fmla="*/ 21676 w 21676"/>
              <a:gd name="connsiteY1-270" fmla="*/ 0 h 23168"/>
              <a:gd name="connsiteX2-271" fmla="*/ 21600 w 21676"/>
              <a:gd name="connsiteY2-272" fmla="*/ 18736 h 23168"/>
              <a:gd name="connsiteX3-273" fmla="*/ 17163 w 21676"/>
              <a:gd name="connsiteY3-274" fmla="*/ 16168 h 23168"/>
              <a:gd name="connsiteX4-275" fmla="*/ 8469 w 21676"/>
              <a:gd name="connsiteY4-276" fmla="*/ 23038 h 23168"/>
              <a:gd name="connsiteX5-277" fmla="*/ 1 w 21676"/>
              <a:gd name="connsiteY5-278" fmla="*/ 18757 h 23168"/>
              <a:gd name="connsiteX6-279" fmla="*/ 76 w 21676"/>
              <a:gd name="connsiteY6-280" fmla="*/ 0 h 23168"/>
              <a:gd name="connsiteX0-281" fmla="*/ 76 w 21676"/>
              <a:gd name="connsiteY0-282" fmla="*/ 0 h 23168"/>
              <a:gd name="connsiteX1-283" fmla="*/ 21676 w 21676"/>
              <a:gd name="connsiteY1-284" fmla="*/ 0 h 23168"/>
              <a:gd name="connsiteX2-285" fmla="*/ 21600 w 21676"/>
              <a:gd name="connsiteY2-286" fmla="*/ 18736 h 23168"/>
              <a:gd name="connsiteX3-287" fmla="*/ 17793 w 21676"/>
              <a:gd name="connsiteY3-288" fmla="*/ 17785 h 23168"/>
              <a:gd name="connsiteX4-289" fmla="*/ 8469 w 21676"/>
              <a:gd name="connsiteY4-290" fmla="*/ 23038 h 23168"/>
              <a:gd name="connsiteX5-291" fmla="*/ 1 w 21676"/>
              <a:gd name="connsiteY5-292" fmla="*/ 18757 h 23168"/>
              <a:gd name="connsiteX6-293" fmla="*/ 76 w 21676"/>
              <a:gd name="connsiteY6-294" fmla="*/ 0 h 23168"/>
              <a:gd name="connsiteX0-295" fmla="*/ 76 w 21676"/>
              <a:gd name="connsiteY0-296" fmla="*/ 0 h 23168"/>
              <a:gd name="connsiteX1-297" fmla="*/ 21676 w 21676"/>
              <a:gd name="connsiteY1-298" fmla="*/ 0 h 23168"/>
              <a:gd name="connsiteX2-299" fmla="*/ 21600 w 21676"/>
              <a:gd name="connsiteY2-300" fmla="*/ 20353 h 23168"/>
              <a:gd name="connsiteX3-301" fmla="*/ 17793 w 21676"/>
              <a:gd name="connsiteY3-302" fmla="*/ 17785 h 23168"/>
              <a:gd name="connsiteX4-303" fmla="*/ 8469 w 21676"/>
              <a:gd name="connsiteY4-304" fmla="*/ 23038 h 23168"/>
              <a:gd name="connsiteX5-305" fmla="*/ 1 w 21676"/>
              <a:gd name="connsiteY5-306" fmla="*/ 18757 h 23168"/>
              <a:gd name="connsiteX6-307" fmla="*/ 76 w 21676"/>
              <a:gd name="connsiteY6-308" fmla="*/ 0 h 23168"/>
              <a:gd name="connsiteX0-309" fmla="*/ 76 w 21676"/>
              <a:gd name="connsiteY0-310" fmla="*/ 0 h 23168"/>
              <a:gd name="connsiteX1-311" fmla="*/ 21676 w 21676"/>
              <a:gd name="connsiteY1-312" fmla="*/ 0 h 23168"/>
              <a:gd name="connsiteX2-313" fmla="*/ 21600 w 21676"/>
              <a:gd name="connsiteY2-314" fmla="*/ 20353 h 23168"/>
              <a:gd name="connsiteX3-315" fmla="*/ 17793 w 21676"/>
              <a:gd name="connsiteY3-316" fmla="*/ 17785 h 23168"/>
              <a:gd name="connsiteX4-317" fmla="*/ 8469 w 21676"/>
              <a:gd name="connsiteY4-318" fmla="*/ 23038 h 23168"/>
              <a:gd name="connsiteX5-319" fmla="*/ 1 w 21676"/>
              <a:gd name="connsiteY5-320" fmla="*/ 18757 h 23168"/>
              <a:gd name="connsiteX6-321" fmla="*/ 76 w 21676"/>
              <a:gd name="connsiteY6-322" fmla="*/ 0 h 23168"/>
              <a:gd name="connsiteX0-323" fmla="*/ 76 w 21676"/>
              <a:gd name="connsiteY0-324" fmla="*/ 0 h 23168"/>
              <a:gd name="connsiteX1-325" fmla="*/ 21676 w 21676"/>
              <a:gd name="connsiteY1-326" fmla="*/ 0 h 23168"/>
              <a:gd name="connsiteX2-327" fmla="*/ 21600 w 21676"/>
              <a:gd name="connsiteY2-328" fmla="*/ 20353 h 23168"/>
              <a:gd name="connsiteX3-329" fmla="*/ 17591 w 21676"/>
              <a:gd name="connsiteY3-330" fmla="*/ 19806 h 23168"/>
              <a:gd name="connsiteX4-331" fmla="*/ 8469 w 21676"/>
              <a:gd name="connsiteY4-332" fmla="*/ 23038 h 23168"/>
              <a:gd name="connsiteX5-333" fmla="*/ 1 w 21676"/>
              <a:gd name="connsiteY5-334" fmla="*/ 18757 h 23168"/>
              <a:gd name="connsiteX6-335" fmla="*/ 76 w 21676"/>
              <a:gd name="connsiteY6-336" fmla="*/ 0 h 23168"/>
              <a:gd name="connsiteX0-337" fmla="*/ 76 w 21676"/>
              <a:gd name="connsiteY0-338" fmla="*/ 0 h 23168"/>
              <a:gd name="connsiteX1-339" fmla="*/ 21676 w 21676"/>
              <a:gd name="connsiteY1-340" fmla="*/ 0 h 23168"/>
              <a:gd name="connsiteX2-341" fmla="*/ 21600 w 21676"/>
              <a:gd name="connsiteY2-342" fmla="*/ 20353 h 23168"/>
              <a:gd name="connsiteX3-343" fmla="*/ 17591 w 21676"/>
              <a:gd name="connsiteY3-344" fmla="*/ 19806 h 23168"/>
              <a:gd name="connsiteX4-345" fmla="*/ 8469 w 21676"/>
              <a:gd name="connsiteY4-346" fmla="*/ 23038 h 23168"/>
              <a:gd name="connsiteX5-347" fmla="*/ 1 w 21676"/>
              <a:gd name="connsiteY5-348" fmla="*/ 18757 h 23168"/>
              <a:gd name="connsiteX6-349" fmla="*/ 76 w 21676"/>
              <a:gd name="connsiteY6-350" fmla="*/ 0 h 23168"/>
              <a:gd name="connsiteX0-351" fmla="*/ 76 w 21676"/>
              <a:gd name="connsiteY0-352" fmla="*/ 0 h 23168"/>
              <a:gd name="connsiteX1-353" fmla="*/ 21676 w 21676"/>
              <a:gd name="connsiteY1-354" fmla="*/ 0 h 23168"/>
              <a:gd name="connsiteX2-355" fmla="*/ 21600 w 21676"/>
              <a:gd name="connsiteY2-356" fmla="*/ 20353 h 23168"/>
              <a:gd name="connsiteX3-357" fmla="*/ 17591 w 21676"/>
              <a:gd name="connsiteY3-358" fmla="*/ 19806 h 23168"/>
              <a:gd name="connsiteX4-359" fmla="*/ 8469 w 21676"/>
              <a:gd name="connsiteY4-360" fmla="*/ 23038 h 23168"/>
              <a:gd name="connsiteX5-361" fmla="*/ 1 w 21676"/>
              <a:gd name="connsiteY5-362" fmla="*/ 18757 h 23168"/>
              <a:gd name="connsiteX6-363" fmla="*/ 76 w 21676"/>
              <a:gd name="connsiteY6-364" fmla="*/ 0 h 23168"/>
              <a:gd name="connsiteX0-365" fmla="*/ 76 w 21676"/>
              <a:gd name="connsiteY0-366" fmla="*/ 0 h 23168"/>
              <a:gd name="connsiteX1-367" fmla="*/ 21676 w 21676"/>
              <a:gd name="connsiteY1-368" fmla="*/ 0 h 23168"/>
              <a:gd name="connsiteX2-369" fmla="*/ 21625 w 21676"/>
              <a:gd name="connsiteY2-370" fmla="*/ 20757 h 23168"/>
              <a:gd name="connsiteX3-371" fmla="*/ 17591 w 21676"/>
              <a:gd name="connsiteY3-372" fmla="*/ 19806 h 23168"/>
              <a:gd name="connsiteX4-373" fmla="*/ 8469 w 21676"/>
              <a:gd name="connsiteY4-374" fmla="*/ 23038 h 23168"/>
              <a:gd name="connsiteX5-375" fmla="*/ 1 w 21676"/>
              <a:gd name="connsiteY5-376" fmla="*/ 18757 h 23168"/>
              <a:gd name="connsiteX6-377" fmla="*/ 76 w 21676"/>
              <a:gd name="connsiteY6-378" fmla="*/ 0 h 23168"/>
              <a:gd name="connsiteX0-379" fmla="*/ 76 w 21676"/>
              <a:gd name="connsiteY0-380" fmla="*/ 0 h 23168"/>
              <a:gd name="connsiteX1-381" fmla="*/ 21676 w 21676"/>
              <a:gd name="connsiteY1-382" fmla="*/ 0 h 23168"/>
              <a:gd name="connsiteX2-383" fmla="*/ 21650 w 21676"/>
              <a:gd name="connsiteY2-384" fmla="*/ 17928 h 23168"/>
              <a:gd name="connsiteX3-385" fmla="*/ 17591 w 21676"/>
              <a:gd name="connsiteY3-386" fmla="*/ 19806 h 23168"/>
              <a:gd name="connsiteX4-387" fmla="*/ 8469 w 21676"/>
              <a:gd name="connsiteY4-388" fmla="*/ 23038 h 23168"/>
              <a:gd name="connsiteX5-389" fmla="*/ 1 w 21676"/>
              <a:gd name="connsiteY5-390" fmla="*/ 18757 h 23168"/>
              <a:gd name="connsiteX6-391" fmla="*/ 76 w 21676"/>
              <a:gd name="connsiteY6-392" fmla="*/ 0 h 23168"/>
              <a:gd name="connsiteX0-393" fmla="*/ 76 w 21676"/>
              <a:gd name="connsiteY0-394" fmla="*/ 0 h 23168"/>
              <a:gd name="connsiteX1-395" fmla="*/ 21676 w 21676"/>
              <a:gd name="connsiteY1-396" fmla="*/ 0 h 23168"/>
              <a:gd name="connsiteX2-397" fmla="*/ 21650 w 21676"/>
              <a:gd name="connsiteY2-398" fmla="*/ 17928 h 23168"/>
              <a:gd name="connsiteX3-399" fmla="*/ 17591 w 21676"/>
              <a:gd name="connsiteY3-400" fmla="*/ 19806 h 23168"/>
              <a:gd name="connsiteX4-401" fmla="*/ 8469 w 21676"/>
              <a:gd name="connsiteY4-402" fmla="*/ 23038 h 23168"/>
              <a:gd name="connsiteX5-403" fmla="*/ 1 w 21676"/>
              <a:gd name="connsiteY5-404" fmla="*/ 18757 h 23168"/>
              <a:gd name="connsiteX6-405" fmla="*/ 76 w 21676"/>
              <a:gd name="connsiteY6-406" fmla="*/ 0 h 23168"/>
              <a:gd name="connsiteX0-407" fmla="*/ 76 w 21676"/>
              <a:gd name="connsiteY0-408" fmla="*/ 0 h 23168"/>
              <a:gd name="connsiteX1-409" fmla="*/ 21676 w 21676"/>
              <a:gd name="connsiteY1-410" fmla="*/ 0 h 23168"/>
              <a:gd name="connsiteX2-411" fmla="*/ 21650 w 21676"/>
              <a:gd name="connsiteY2-412" fmla="*/ 17928 h 23168"/>
              <a:gd name="connsiteX3-413" fmla="*/ 17591 w 21676"/>
              <a:gd name="connsiteY3-414" fmla="*/ 19806 h 23168"/>
              <a:gd name="connsiteX4-415" fmla="*/ 8469 w 21676"/>
              <a:gd name="connsiteY4-416" fmla="*/ 23038 h 23168"/>
              <a:gd name="connsiteX5-417" fmla="*/ 1 w 21676"/>
              <a:gd name="connsiteY5-418" fmla="*/ 18757 h 23168"/>
              <a:gd name="connsiteX6-419" fmla="*/ 76 w 21676"/>
              <a:gd name="connsiteY6-420" fmla="*/ 0 h 23168"/>
              <a:gd name="connsiteX0-421" fmla="*/ 76 w 21676"/>
              <a:gd name="connsiteY0-422" fmla="*/ 0 h 23168"/>
              <a:gd name="connsiteX1-423" fmla="*/ 21676 w 21676"/>
              <a:gd name="connsiteY1-424" fmla="*/ 0 h 23168"/>
              <a:gd name="connsiteX2-425" fmla="*/ 21625 w 21676"/>
              <a:gd name="connsiteY2-426" fmla="*/ 18938 h 23168"/>
              <a:gd name="connsiteX3-427" fmla="*/ 17591 w 21676"/>
              <a:gd name="connsiteY3-428" fmla="*/ 19806 h 23168"/>
              <a:gd name="connsiteX4-429" fmla="*/ 8469 w 21676"/>
              <a:gd name="connsiteY4-430" fmla="*/ 23038 h 23168"/>
              <a:gd name="connsiteX5-431" fmla="*/ 1 w 21676"/>
              <a:gd name="connsiteY5-432" fmla="*/ 18757 h 23168"/>
              <a:gd name="connsiteX6-433" fmla="*/ 76 w 21676"/>
              <a:gd name="connsiteY6-434" fmla="*/ 0 h 23168"/>
              <a:gd name="connsiteX0-435" fmla="*/ 76 w 21676"/>
              <a:gd name="connsiteY0-436" fmla="*/ 0 h 23168"/>
              <a:gd name="connsiteX1-437" fmla="*/ 21676 w 21676"/>
              <a:gd name="connsiteY1-438" fmla="*/ 0 h 23168"/>
              <a:gd name="connsiteX2-439" fmla="*/ 21625 w 21676"/>
              <a:gd name="connsiteY2-440" fmla="*/ 18938 h 23168"/>
              <a:gd name="connsiteX3-441" fmla="*/ 17591 w 21676"/>
              <a:gd name="connsiteY3-442" fmla="*/ 19806 h 23168"/>
              <a:gd name="connsiteX4-443" fmla="*/ 8469 w 21676"/>
              <a:gd name="connsiteY4-444" fmla="*/ 23038 h 23168"/>
              <a:gd name="connsiteX5-445" fmla="*/ 1 w 21676"/>
              <a:gd name="connsiteY5-446" fmla="*/ 18757 h 23168"/>
              <a:gd name="connsiteX6-447" fmla="*/ 76 w 21676"/>
              <a:gd name="connsiteY6-448" fmla="*/ 0 h 231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41" y="connsiteY5-42"/>
              </a:cxn>
              <a:cxn ang="0">
                <a:pos x="connsiteX6-55" y="connsiteY6-56"/>
              </a:cxn>
            </a:cxnLst>
            <a:rect l="l" t="t" r="r" b="b"/>
            <a:pathLst>
              <a:path w="21676" h="23168">
                <a:moveTo>
                  <a:pt x="76" y="0"/>
                </a:moveTo>
                <a:lnTo>
                  <a:pt x="21676" y="0"/>
                </a:lnTo>
                <a:cubicBezTo>
                  <a:pt x="21642" y="5302"/>
                  <a:pt x="21659" y="13636"/>
                  <a:pt x="21625" y="18938"/>
                </a:cubicBezTo>
                <a:cubicBezTo>
                  <a:pt x="19315" y="18936"/>
                  <a:pt x="19771" y="19028"/>
                  <a:pt x="17591" y="19806"/>
                </a:cubicBezTo>
                <a:cubicBezTo>
                  <a:pt x="14874" y="20859"/>
                  <a:pt x="11082" y="23280"/>
                  <a:pt x="8469" y="23038"/>
                </a:cubicBezTo>
                <a:cubicBezTo>
                  <a:pt x="5856" y="24009"/>
                  <a:pt x="1035" y="19262"/>
                  <a:pt x="1" y="18757"/>
                </a:cubicBezTo>
                <a:cubicBezTo>
                  <a:pt x="-16" y="14256"/>
                  <a:pt x="93" y="4501"/>
                  <a:pt x="76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89567" y="263830"/>
            <a:ext cx="9753600" cy="1197610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 w="3175">
                  <a:solidFill>
                    <a:prstClr val="white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Thứ.....ngày....tháng......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3505200" y="2966085"/>
            <a:ext cx="7910830" cy="2304006"/>
            <a:chOff x="9566064" y="964372"/>
            <a:chExt cx="5446164" cy="698253"/>
          </a:xfrm>
        </p:grpSpPr>
        <p:sp>
          <p:nvSpPr>
            <p:cNvPr id="12" name="Rectangle 10"/>
            <p:cNvSpPr/>
            <p:nvPr/>
          </p:nvSpPr>
          <p:spPr>
            <a:xfrm rot="416356">
              <a:off x="13066912" y="966823"/>
              <a:ext cx="1945316" cy="695802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-1" fmla="*/ 0 w 5334002"/>
                <a:gd name="connsiteY0-2" fmla="*/ 0 h 724766"/>
                <a:gd name="connsiteX1-3" fmla="*/ 5334000 w 5334002"/>
                <a:gd name="connsiteY1-4" fmla="*/ 0 h 724766"/>
                <a:gd name="connsiteX2-5" fmla="*/ 4869873 w 5334002"/>
                <a:gd name="connsiteY2-6" fmla="*/ 506124 h 724766"/>
                <a:gd name="connsiteX3-7" fmla="*/ 5334000 w 5334002"/>
                <a:gd name="connsiteY3-8" fmla="*/ 724766 h 724766"/>
                <a:gd name="connsiteX4-9" fmla="*/ 0 w 5334002"/>
                <a:gd name="connsiteY4-10" fmla="*/ 724766 h 724766"/>
                <a:gd name="connsiteX5" fmla="*/ 0 w 5334002"/>
                <a:gd name="connsiteY5" fmla="*/ 0 h 724766"/>
                <a:gd name="connsiteX0-11" fmla="*/ 0 w 5334002"/>
                <a:gd name="connsiteY0-12" fmla="*/ 0 h 724766"/>
                <a:gd name="connsiteX1-13" fmla="*/ 5334000 w 5334002"/>
                <a:gd name="connsiteY1-14" fmla="*/ 0 h 724766"/>
                <a:gd name="connsiteX2-15" fmla="*/ 4849092 w 5334002"/>
                <a:gd name="connsiteY2-16" fmla="*/ 454170 h 724766"/>
                <a:gd name="connsiteX3-17" fmla="*/ 5334000 w 5334002"/>
                <a:gd name="connsiteY3-18" fmla="*/ 724766 h 724766"/>
                <a:gd name="connsiteX4-19" fmla="*/ 0 w 5334002"/>
                <a:gd name="connsiteY4-20" fmla="*/ 724766 h 724766"/>
                <a:gd name="connsiteX5-21" fmla="*/ 0 w 5334002"/>
                <a:gd name="connsiteY5-22" fmla="*/ 0 h 724766"/>
                <a:gd name="connsiteX0-23" fmla="*/ 0 w 5333999"/>
                <a:gd name="connsiteY0-24" fmla="*/ 0 h 724766"/>
                <a:gd name="connsiteX1-25" fmla="*/ 5334000 w 5333999"/>
                <a:gd name="connsiteY1-26" fmla="*/ 0 h 724766"/>
                <a:gd name="connsiteX2-27" fmla="*/ 3970191 w 5333999"/>
                <a:gd name="connsiteY2-28" fmla="*/ 513468 h 724766"/>
                <a:gd name="connsiteX3-29" fmla="*/ 5334000 w 5333999"/>
                <a:gd name="connsiteY3-30" fmla="*/ 724766 h 724766"/>
                <a:gd name="connsiteX4-31" fmla="*/ 0 w 5333999"/>
                <a:gd name="connsiteY4-32" fmla="*/ 724766 h 724766"/>
                <a:gd name="connsiteX5-33" fmla="*/ 0 w 5333999"/>
                <a:gd name="connsiteY5-34" fmla="*/ 0 h 724766"/>
                <a:gd name="connsiteX0-35" fmla="*/ 0 w 5334002"/>
                <a:gd name="connsiteY0-36" fmla="*/ 0 h 724766"/>
                <a:gd name="connsiteX1-37" fmla="*/ 5334000 w 5334002"/>
                <a:gd name="connsiteY1-38" fmla="*/ 0 h 724766"/>
                <a:gd name="connsiteX2-39" fmla="*/ 4572681 w 5334002"/>
                <a:gd name="connsiteY2-40" fmla="*/ 409907 h 724766"/>
                <a:gd name="connsiteX3-41" fmla="*/ 5334000 w 5334002"/>
                <a:gd name="connsiteY3-42" fmla="*/ 724766 h 724766"/>
                <a:gd name="connsiteX4-43" fmla="*/ 0 w 5334002"/>
                <a:gd name="connsiteY4-44" fmla="*/ 724766 h 724766"/>
                <a:gd name="connsiteX5-45" fmla="*/ 0 w 5334002"/>
                <a:gd name="connsiteY5-46" fmla="*/ 0 h 724766"/>
                <a:gd name="connsiteX0-47" fmla="*/ 0 w 5649495"/>
                <a:gd name="connsiteY0-48" fmla="*/ 0 h 724766"/>
                <a:gd name="connsiteX1-49" fmla="*/ 5649496 w 5649495"/>
                <a:gd name="connsiteY1-50" fmla="*/ 27302 h 724766"/>
                <a:gd name="connsiteX2-51" fmla="*/ 4572681 w 5649495"/>
                <a:gd name="connsiteY2-52" fmla="*/ 409907 h 724766"/>
                <a:gd name="connsiteX3-53" fmla="*/ 5334000 w 5649495"/>
                <a:gd name="connsiteY3-54" fmla="*/ 724766 h 724766"/>
                <a:gd name="connsiteX4-55" fmla="*/ 0 w 5649495"/>
                <a:gd name="connsiteY4-56" fmla="*/ 724766 h 724766"/>
                <a:gd name="connsiteX5-57" fmla="*/ 0 w 5649495"/>
                <a:gd name="connsiteY5-58" fmla="*/ 0 h 724766"/>
                <a:gd name="connsiteX0-59" fmla="*/ -1 w 5673840"/>
                <a:gd name="connsiteY0-60" fmla="*/ 152873 h 697464"/>
                <a:gd name="connsiteX1-61" fmla="*/ 5673841 w 5673840"/>
                <a:gd name="connsiteY1-62" fmla="*/ 0 h 697464"/>
                <a:gd name="connsiteX2-63" fmla="*/ 4597026 w 5673840"/>
                <a:gd name="connsiteY2-64" fmla="*/ 382605 h 697464"/>
                <a:gd name="connsiteX3-65" fmla="*/ 5358345 w 5673840"/>
                <a:gd name="connsiteY3-66" fmla="*/ 697464 h 697464"/>
                <a:gd name="connsiteX4-67" fmla="*/ 24345 w 5673840"/>
                <a:gd name="connsiteY4-68" fmla="*/ 697464 h 697464"/>
                <a:gd name="connsiteX5-69" fmla="*/ -1 w 5673840"/>
                <a:gd name="connsiteY5-70" fmla="*/ 152873 h 697464"/>
                <a:gd name="connsiteX0-71" fmla="*/ -1 w 5673840"/>
                <a:gd name="connsiteY0-72" fmla="*/ 152873 h 697464"/>
                <a:gd name="connsiteX1-73" fmla="*/ 5673841 w 5673840"/>
                <a:gd name="connsiteY1-74" fmla="*/ 0 h 697464"/>
                <a:gd name="connsiteX2-75" fmla="*/ 4597026 w 5673840"/>
                <a:gd name="connsiteY2-76" fmla="*/ 382605 h 697464"/>
                <a:gd name="connsiteX3-77" fmla="*/ 5358345 w 5673840"/>
                <a:gd name="connsiteY3-78" fmla="*/ 697464 h 697464"/>
                <a:gd name="connsiteX4-79" fmla="*/ 6831 w 5673840"/>
                <a:gd name="connsiteY4-80" fmla="*/ 568730 h 697464"/>
                <a:gd name="connsiteX5-81" fmla="*/ -1 w 5673840"/>
                <a:gd name="connsiteY5-82" fmla="*/ 152873 h 697464"/>
                <a:gd name="connsiteX0-83" fmla="*/ -1 w 5673840"/>
                <a:gd name="connsiteY0-84" fmla="*/ 152873 h 661803"/>
                <a:gd name="connsiteX1-85" fmla="*/ 5673841 w 5673840"/>
                <a:gd name="connsiteY1-86" fmla="*/ 0 h 661803"/>
                <a:gd name="connsiteX2-87" fmla="*/ 4597026 w 5673840"/>
                <a:gd name="connsiteY2-88" fmla="*/ 382605 h 661803"/>
                <a:gd name="connsiteX3-89" fmla="*/ 5253439 w 5673840"/>
                <a:gd name="connsiteY3-90" fmla="*/ 661803 h 661803"/>
                <a:gd name="connsiteX4-91" fmla="*/ 6831 w 5673840"/>
                <a:gd name="connsiteY4-92" fmla="*/ 568730 h 661803"/>
                <a:gd name="connsiteX5-93" fmla="*/ -1 w 5673840"/>
                <a:gd name="connsiteY5-94" fmla="*/ 152873 h 6618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5673840" h="661803">
                  <a:moveTo>
                    <a:pt x="-1" y="152873"/>
                  </a:moveTo>
                  <a:lnTo>
                    <a:pt x="5673841" y="0"/>
                  </a:lnTo>
                  <a:cubicBezTo>
                    <a:pt x="5674995" y="102899"/>
                    <a:pt x="4595872" y="279706"/>
                    <a:pt x="4597026" y="382605"/>
                  </a:cubicBezTo>
                  <a:lnTo>
                    <a:pt x="5253439" y="661803"/>
                  </a:lnTo>
                  <a:lnTo>
                    <a:pt x="6831" y="568730"/>
                  </a:lnTo>
                  <a:lnTo>
                    <a:pt x="-1" y="152873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8" tIns="45714" rIns="91428" bIns="45714" spcCol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ectangle 10"/>
            <p:cNvSpPr/>
            <p:nvPr/>
          </p:nvSpPr>
          <p:spPr>
            <a:xfrm>
              <a:off x="9566064" y="964372"/>
              <a:ext cx="5334002" cy="646524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-1" fmla="*/ 0 w 5334002"/>
                <a:gd name="connsiteY0-2" fmla="*/ 0 h 724766"/>
                <a:gd name="connsiteX1-3" fmla="*/ 5334000 w 5334002"/>
                <a:gd name="connsiteY1-4" fmla="*/ 0 h 724766"/>
                <a:gd name="connsiteX2-5" fmla="*/ 4869873 w 5334002"/>
                <a:gd name="connsiteY2-6" fmla="*/ 506124 h 724766"/>
                <a:gd name="connsiteX3-7" fmla="*/ 5334000 w 5334002"/>
                <a:gd name="connsiteY3-8" fmla="*/ 724766 h 724766"/>
                <a:gd name="connsiteX4-9" fmla="*/ 0 w 5334002"/>
                <a:gd name="connsiteY4-10" fmla="*/ 724766 h 724766"/>
                <a:gd name="connsiteX5" fmla="*/ 0 w 5334002"/>
                <a:gd name="connsiteY5" fmla="*/ 0 h 724766"/>
                <a:gd name="connsiteX0-11" fmla="*/ 0 w 5334002"/>
                <a:gd name="connsiteY0-12" fmla="*/ 0 h 724766"/>
                <a:gd name="connsiteX1-13" fmla="*/ 5334000 w 5334002"/>
                <a:gd name="connsiteY1-14" fmla="*/ 0 h 724766"/>
                <a:gd name="connsiteX2-15" fmla="*/ 4849092 w 5334002"/>
                <a:gd name="connsiteY2-16" fmla="*/ 454170 h 724766"/>
                <a:gd name="connsiteX3-17" fmla="*/ 5334000 w 5334002"/>
                <a:gd name="connsiteY3-18" fmla="*/ 724766 h 724766"/>
                <a:gd name="connsiteX4-19" fmla="*/ 0 w 5334002"/>
                <a:gd name="connsiteY4-20" fmla="*/ 724766 h 724766"/>
                <a:gd name="connsiteX5-21" fmla="*/ 0 w 5334002"/>
                <a:gd name="connsiteY5-22" fmla="*/ 0 h 7247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5334002" h="724766">
                  <a:moveTo>
                    <a:pt x="0" y="0"/>
                  </a:moveTo>
                  <a:lnTo>
                    <a:pt x="5334000" y="0"/>
                  </a:lnTo>
                  <a:cubicBezTo>
                    <a:pt x="5335154" y="102899"/>
                    <a:pt x="4847938" y="351271"/>
                    <a:pt x="4849092" y="454170"/>
                  </a:cubicBezTo>
                  <a:lnTo>
                    <a:pt x="5334000" y="724766"/>
                  </a:lnTo>
                  <a:lnTo>
                    <a:pt x="0" y="724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8" tIns="45714" rIns="91428" bIns="45714" spcCol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ectangle 10"/>
            <p:cNvSpPr/>
            <p:nvPr/>
          </p:nvSpPr>
          <p:spPr>
            <a:xfrm>
              <a:off x="9623715" y="1023319"/>
              <a:ext cx="5049983" cy="543791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-1" fmla="*/ 0 w 5334002"/>
                <a:gd name="connsiteY0-2" fmla="*/ 0 h 724766"/>
                <a:gd name="connsiteX1-3" fmla="*/ 5334000 w 5334002"/>
                <a:gd name="connsiteY1-4" fmla="*/ 0 h 724766"/>
                <a:gd name="connsiteX2-5" fmla="*/ 4869873 w 5334002"/>
                <a:gd name="connsiteY2-6" fmla="*/ 506124 h 724766"/>
                <a:gd name="connsiteX3-7" fmla="*/ 5334000 w 5334002"/>
                <a:gd name="connsiteY3-8" fmla="*/ 724766 h 724766"/>
                <a:gd name="connsiteX4-9" fmla="*/ 0 w 5334002"/>
                <a:gd name="connsiteY4-10" fmla="*/ 724766 h 724766"/>
                <a:gd name="connsiteX5" fmla="*/ 0 w 5334002"/>
                <a:gd name="connsiteY5" fmla="*/ 0 h 724766"/>
                <a:gd name="connsiteX0-11" fmla="*/ 0 w 5334002"/>
                <a:gd name="connsiteY0-12" fmla="*/ 0 h 724766"/>
                <a:gd name="connsiteX1-13" fmla="*/ 5334000 w 5334002"/>
                <a:gd name="connsiteY1-14" fmla="*/ 0 h 724766"/>
                <a:gd name="connsiteX2-15" fmla="*/ 4849092 w 5334002"/>
                <a:gd name="connsiteY2-16" fmla="*/ 454170 h 724766"/>
                <a:gd name="connsiteX3-17" fmla="*/ 5334000 w 5334002"/>
                <a:gd name="connsiteY3-18" fmla="*/ 724766 h 724766"/>
                <a:gd name="connsiteX4-19" fmla="*/ 0 w 5334002"/>
                <a:gd name="connsiteY4-20" fmla="*/ 724766 h 724766"/>
                <a:gd name="connsiteX5-21" fmla="*/ 0 w 5334002"/>
                <a:gd name="connsiteY5-22" fmla="*/ 0 h 7247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5334002" h="724766">
                  <a:moveTo>
                    <a:pt x="0" y="0"/>
                  </a:moveTo>
                  <a:lnTo>
                    <a:pt x="5334000" y="0"/>
                  </a:lnTo>
                  <a:cubicBezTo>
                    <a:pt x="5335154" y="102899"/>
                    <a:pt x="4847938" y="351271"/>
                    <a:pt x="4849092" y="454170"/>
                  </a:cubicBezTo>
                  <a:lnTo>
                    <a:pt x="5334000" y="724766"/>
                  </a:lnTo>
                  <a:lnTo>
                    <a:pt x="0" y="724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8" tIns="45714" rIns="91428" bIns="45714" spcCol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5" name="Rectangle 17"/>
          <p:cNvSpPr/>
          <p:nvPr/>
        </p:nvSpPr>
        <p:spPr>
          <a:xfrm>
            <a:off x="1873593" y="3158147"/>
            <a:ext cx="1750345" cy="1205899"/>
          </a:xfrm>
          <a:custGeom>
            <a:avLst/>
            <a:gdLst>
              <a:gd name="connsiteX0" fmla="*/ 0 w 1371600"/>
              <a:gd name="connsiteY0" fmla="*/ 0 h 1295400"/>
              <a:gd name="connsiteX1" fmla="*/ 1371600 w 1371600"/>
              <a:gd name="connsiteY1" fmla="*/ 0 h 1295400"/>
              <a:gd name="connsiteX2" fmla="*/ 1371600 w 1371600"/>
              <a:gd name="connsiteY2" fmla="*/ 1295400 h 1295400"/>
              <a:gd name="connsiteX3" fmla="*/ 0 w 1371600"/>
              <a:gd name="connsiteY3" fmla="*/ 1295400 h 1295400"/>
              <a:gd name="connsiteX4" fmla="*/ 0 w 1371600"/>
              <a:gd name="connsiteY4" fmla="*/ 0 h 1295400"/>
              <a:gd name="connsiteX0-1" fmla="*/ 6 w 1371606"/>
              <a:gd name="connsiteY0-2" fmla="*/ 0 h 1295400"/>
              <a:gd name="connsiteX1-3" fmla="*/ 1371606 w 1371606"/>
              <a:gd name="connsiteY1-4" fmla="*/ 0 h 1295400"/>
              <a:gd name="connsiteX2-5" fmla="*/ 1371606 w 1371606"/>
              <a:gd name="connsiteY2-6" fmla="*/ 1295400 h 1295400"/>
              <a:gd name="connsiteX3-7" fmla="*/ 6 w 1371606"/>
              <a:gd name="connsiteY3-8" fmla="*/ 1295400 h 1295400"/>
              <a:gd name="connsiteX4-9" fmla="*/ 630388 w 1371606"/>
              <a:gd name="connsiteY4-10" fmla="*/ 609600 h 1295400"/>
              <a:gd name="connsiteX5" fmla="*/ 6 w 1371606"/>
              <a:gd name="connsiteY5" fmla="*/ 0 h 1295400"/>
              <a:gd name="connsiteX0-11" fmla="*/ 9 w 1371609"/>
              <a:gd name="connsiteY0-12" fmla="*/ 0 h 1295400"/>
              <a:gd name="connsiteX1-13" fmla="*/ 1371609 w 1371609"/>
              <a:gd name="connsiteY1-14" fmla="*/ 0 h 1295400"/>
              <a:gd name="connsiteX2-15" fmla="*/ 1371609 w 1371609"/>
              <a:gd name="connsiteY2-16" fmla="*/ 1295400 h 1295400"/>
              <a:gd name="connsiteX3-17" fmla="*/ 9 w 1371609"/>
              <a:gd name="connsiteY3-18" fmla="*/ 1295400 h 1295400"/>
              <a:gd name="connsiteX4-19" fmla="*/ 434971 w 1371609"/>
              <a:gd name="connsiteY4-20" fmla="*/ 564951 h 1295400"/>
              <a:gd name="connsiteX5-21" fmla="*/ 9 w 1371609"/>
              <a:gd name="connsiteY5-22" fmla="*/ 0 h 1295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371609" h="1295400">
                <a:moveTo>
                  <a:pt x="9" y="0"/>
                </a:moveTo>
                <a:lnTo>
                  <a:pt x="1371609" y="0"/>
                </a:lnTo>
                <a:lnTo>
                  <a:pt x="1371609" y="1295400"/>
                </a:lnTo>
                <a:lnTo>
                  <a:pt x="9" y="1295400"/>
                </a:lnTo>
                <a:cubicBezTo>
                  <a:pt x="-2300" y="1071418"/>
                  <a:pt x="437280" y="788933"/>
                  <a:pt x="434971" y="564951"/>
                </a:cubicBezTo>
                <a:lnTo>
                  <a:pt x="9" y="0"/>
                </a:lnTo>
                <a:close/>
              </a:path>
            </a:pathLst>
          </a:custGeom>
          <a:solidFill>
            <a:schemeClr val="accent6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ectangle 16"/>
          <p:cNvSpPr/>
          <p:nvPr/>
        </p:nvSpPr>
        <p:spPr>
          <a:xfrm>
            <a:off x="2193050" y="3261097"/>
            <a:ext cx="1258009" cy="999997"/>
          </a:xfrm>
          <a:custGeom>
            <a:avLst/>
            <a:gdLst>
              <a:gd name="connsiteX0" fmla="*/ 0 w 1246092"/>
              <a:gd name="connsiteY0" fmla="*/ 0 h 1219200"/>
              <a:gd name="connsiteX1" fmla="*/ 1246092 w 1246092"/>
              <a:gd name="connsiteY1" fmla="*/ 0 h 1219200"/>
              <a:gd name="connsiteX2" fmla="*/ 1246092 w 1246092"/>
              <a:gd name="connsiteY2" fmla="*/ 1219200 h 1219200"/>
              <a:gd name="connsiteX3" fmla="*/ 0 w 1246092"/>
              <a:gd name="connsiteY3" fmla="*/ 1219200 h 1219200"/>
              <a:gd name="connsiteX4" fmla="*/ 0 w 1246092"/>
              <a:gd name="connsiteY4" fmla="*/ 0 h 1219200"/>
              <a:gd name="connsiteX0-1" fmla="*/ 307 w 1246399"/>
              <a:gd name="connsiteY0-2" fmla="*/ 0 h 1219200"/>
              <a:gd name="connsiteX1-3" fmla="*/ 1246399 w 1246399"/>
              <a:gd name="connsiteY1-4" fmla="*/ 0 h 1219200"/>
              <a:gd name="connsiteX2-5" fmla="*/ 1246399 w 1246399"/>
              <a:gd name="connsiteY2-6" fmla="*/ 1219200 h 1219200"/>
              <a:gd name="connsiteX3-7" fmla="*/ 307 w 1246399"/>
              <a:gd name="connsiteY3-8" fmla="*/ 1219200 h 1219200"/>
              <a:gd name="connsiteX4-9" fmla="*/ 7234 w 1246399"/>
              <a:gd name="connsiteY4-10" fmla="*/ 41564 h 1219200"/>
              <a:gd name="connsiteX5" fmla="*/ 307 w 1246399"/>
              <a:gd name="connsiteY5" fmla="*/ 0 h 1219200"/>
              <a:gd name="connsiteX0-11" fmla="*/ 307 w 1246399"/>
              <a:gd name="connsiteY0-12" fmla="*/ 0 h 1219200"/>
              <a:gd name="connsiteX1-13" fmla="*/ 1246399 w 1246399"/>
              <a:gd name="connsiteY1-14" fmla="*/ 0 h 1219200"/>
              <a:gd name="connsiteX2-15" fmla="*/ 1246399 w 1246399"/>
              <a:gd name="connsiteY2-16" fmla="*/ 1219200 h 1219200"/>
              <a:gd name="connsiteX3-17" fmla="*/ 307 w 1246399"/>
              <a:gd name="connsiteY3-18" fmla="*/ 1219200 h 1219200"/>
              <a:gd name="connsiteX4-19" fmla="*/ 7234 w 1246399"/>
              <a:gd name="connsiteY4-20" fmla="*/ 41564 h 1219200"/>
              <a:gd name="connsiteX5-21" fmla="*/ 307 w 1246399"/>
              <a:gd name="connsiteY5-22" fmla="*/ 0 h 1219200"/>
              <a:gd name="connsiteX0-23" fmla="*/ 3 w 1246095"/>
              <a:gd name="connsiteY0-24" fmla="*/ 0 h 1219200"/>
              <a:gd name="connsiteX1-25" fmla="*/ 1246095 w 1246095"/>
              <a:gd name="connsiteY1-26" fmla="*/ 0 h 1219200"/>
              <a:gd name="connsiteX2-27" fmla="*/ 1246095 w 1246095"/>
              <a:gd name="connsiteY2-28" fmla="*/ 1219200 h 1219200"/>
              <a:gd name="connsiteX3-29" fmla="*/ 3 w 1246095"/>
              <a:gd name="connsiteY3-30" fmla="*/ 1219200 h 1219200"/>
              <a:gd name="connsiteX4-31" fmla="*/ 6930 w 1246095"/>
              <a:gd name="connsiteY4-32" fmla="*/ 41564 h 1219200"/>
              <a:gd name="connsiteX5-33" fmla="*/ 3 w 1246095"/>
              <a:gd name="connsiteY5-34" fmla="*/ 0 h 1219200"/>
              <a:gd name="connsiteX0-35" fmla="*/ 11917 w 1258009"/>
              <a:gd name="connsiteY0-36" fmla="*/ 0 h 1219200"/>
              <a:gd name="connsiteX1-37" fmla="*/ 1258009 w 1258009"/>
              <a:gd name="connsiteY1-38" fmla="*/ 0 h 1219200"/>
              <a:gd name="connsiteX2-39" fmla="*/ 1258009 w 1258009"/>
              <a:gd name="connsiteY2-40" fmla="*/ 1219200 h 1219200"/>
              <a:gd name="connsiteX3-41" fmla="*/ 11917 w 1258009"/>
              <a:gd name="connsiteY3-42" fmla="*/ 1219200 h 1219200"/>
              <a:gd name="connsiteX4-43" fmla="*/ 441405 w 1258009"/>
              <a:gd name="connsiteY4-44" fmla="*/ 625256 h 1219200"/>
              <a:gd name="connsiteX5-45" fmla="*/ 18844 w 1258009"/>
              <a:gd name="connsiteY5-46" fmla="*/ 41564 h 1219200"/>
              <a:gd name="connsiteX6" fmla="*/ 11917 w 1258009"/>
              <a:gd name="connsiteY6" fmla="*/ 0 h 1219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" y="connsiteY6"/>
              </a:cxn>
            </a:cxnLst>
            <a:rect l="l" t="t" r="r" b="b"/>
            <a:pathLst>
              <a:path w="1258009" h="1219200">
                <a:moveTo>
                  <a:pt x="11917" y="0"/>
                </a:moveTo>
                <a:lnTo>
                  <a:pt x="1258009" y="0"/>
                </a:lnTo>
                <a:lnTo>
                  <a:pt x="1258009" y="1219200"/>
                </a:lnTo>
                <a:lnTo>
                  <a:pt x="11917" y="1219200"/>
                </a:lnTo>
                <a:cubicBezTo>
                  <a:pt x="-84929" y="1123024"/>
                  <a:pt x="440251" y="821529"/>
                  <a:pt x="441405" y="625256"/>
                </a:cubicBezTo>
                <a:cubicBezTo>
                  <a:pt x="442560" y="428983"/>
                  <a:pt x="129680" y="148589"/>
                  <a:pt x="18844" y="41564"/>
                </a:cubicBezTo>
                <a:lnTo>
                  <a:pt x="11917" y="0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2815797" y="2822865"/>
            <a:ext cx="1378806" cy="1412343"/>
            <a:chOff x="1149549" y="1066515"/>
            <a:chExt cx="992332" cy="992332"/>
          </a:xfrm>
          <a:solidFill>
            <a:schemeClr val="accent6">
              <a:lumMod val="75000"/>
            </a:schemeClr>
          </a:solidFill>
        </p:grpSpPr>
        <p:sp>
          <p:nvSpPr>
            <p:cNvPr id="18" name="Oval 17"/>
            <p:cNvSpPr/>
            <p:nvPr/>
          </p:nvSpPr>
          <p:spPr>
            <a:xfrm>
              <a:off x="1149549" y="1066515"/>
              <a:ext cx="992332" cy="99233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1188515" y="108139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655570" y="2872105"/>
            <a:ext cx="1539240" cy="1413510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charset="0"/>
                <a:ea typeface="Arial-Rounded" panose="020B0500000000000000" pitchFamily="34" charset="0"/>
                <a:cs typeface="Times New Roman" panose="02020603050405020304" pitchFamily="18" charset="0"/>
              </a:rPr>
              <a:t>31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826510" y="3089910"/>
            <a:ext cx="7176770" cy="1938944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b="1" dirty="0" err="1">
                <a:solidFill>
                  <a:srgbClr val="F79646">
                    <a:lumMod val="75000"/>
                  </a:srgb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Ánh</a:t>
            </a:r>
            <a:r>
              <a:rPr lang="en-US" sz="6000" b="1" dirty="0">
                <a:solidFill>
                  <a:srgbClr val="F79646">
                    <a:lumMod val="75000"/>
                  </a:srgb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6000" b="1" dirty="0" err="1">
                <a:solidFill>
                  <a:srgbClr val="F79646">
                    <a:lumMod val="75000"/>
                  </a:srgb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sáng</a:t>
            </a:r>
            <a:r>
              <a:rPr lang="en-US" sz="6000" b="1" dirty="0">
                <a:solidFill>
                  <a:srgbClr val="F79646">
                    <a:lumMod val="75000"/>
                  </a:srgb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6000" b="1" dirty="0" err="1">
                <a:solidFill>
                  <a:srgbClr val="F79646">
                    <a:lumMod val="75000"/>
                  </a:srgb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sz="6000" b="1" dirty="0">
                <a:solidFill>
                  <a:srgbClr val="F79646">
                    <a:lumMod val="75000"/>
                  </a:srgb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6000" b="1" dirty="0" err="1">
                <a:solidFill>
                  <a:srgbClr val="F79646">
                    <a:lumMod val="75000"/>
                  </a:srgb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yêu</a:t>
            </a:r>
            <a:r>
              <a:rPr lang="en-US" sz="6000" b="1" dirty="0">
                <a:solidFill>
                  <a:srgbClr val="F79646">
                    <a:lumMod val="75000"/>
                  </a:srgb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6000" b="1" dirty="0" err="1">
                <a:solidFill>
                  <a:srgbClr val="F79646">
                    <a:lumMod val="75000"/>
                  </a:srgb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thương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2" name="Content Placeholder 1" descr="logo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</p:cSld>
  <p:clrMapOvr>
    <a:masterClrMapping/>
  </p:clrMapOvr>
  <p:transition advClick="0">
    <p:wedg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16200000" flipV="1">
            <a:off x="2637125" y="-2667000"/>
            <a:ext cx="6858000" cy="12192000"/>
          </a:xfrm>
          <a:prstGeom prst="rect">
            <a:avLst/>
          </a:prstGeom>
        </p:spPr>
      </p:pic>
      <p:sp>
        <p:nvSpPr>
          <p:cNvPr id="21" name="20"/>
          <p:cNvSpPr/>
          <p:nvPr/>
        </p:nvSpPr>
        <p:spPr>
          <a:xfrm>
            <a:off x="4275390" y="2197892"/>
            <a:ext cx="5332043" cy="246221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Times New Roman" panose="02020603050405020304"/>
              </a:rPr>
              <a:t>CỦNG CỐ BÀI HỌC</a:t>
            </a:r>
          </a:p>
        </p:txBody>
      </p:sp>
      <p:pic>
        <p:nvPicPr>
          <p:cNvPr id="18" name="Picture 2" descr="Kết nối tri thức với cuộc số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02" y="-27809"/>
            <a:ext cx="1422400" cy="1422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0" y="6557554"/>
            <a:ext cx="12194509" cy="328254"/>
            <a:chOff x="0" y="6557554"/>
            <a:chExt cx="12194509" cy="328254"/>
          </a:xfrm>
        </p:grpSpPr>
        <p:sp>
          <p:nvSpPr>
            <p:cNvPr id="15" name="Rectangle 14"/>
            <p:cNvSpPr/>
            <p:nvPr/>
          </p:nvSpPr>
          <p:spPr>
            <a:xfrm>
              <a:off x="2418028" y="6557554"/>
              <a:ext cx="2426910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826269" y="6557554"/>
              <a:ext cx="2479712" cy="328254"/>
            </a:xfrm>
            <a:prstGeom prst="rect">
              <a:avLst/>
            </a:prstGeom>
            <a:solidFill>
              <a:srgbClr val="ED2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300745" y="6557554"/>
              <a:ext cx="2479712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9714797" y="6557554"/>
              <a:ext cx="2479712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0" y="6557554"/>
              <a:ext cx="2426910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25" name="18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9714797" y="3429000"/>
            <a:ext cx="2263295" cy="3827929"/>
          </a:xfrm>
          <a:prstGeom prst="rect">
            <a:avLst/>
          </a:prstGeom>
        </p:spPr>
      </p:pic>
      <p:sp>
        <p:nvSpPr>
          <p:cNvPr id="5" name="Rectangle: Rounded Corners 4"/>
          <p:cNvSpPr/>
          <p:nvPr/>
        </p:nvSpPr>
        <p:spPr>
          <a:xfrm>
            <a:off x="-29682" y="5927821"/>
            <a:ext cx="3668232" cy="93034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Liên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hệ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giáo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án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FB: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Hương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Thảo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Gmail: tranthao121006@gmail.com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3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3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2867660" y="1442085"/>
            <a:ext cx="6456680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992B5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208337" y="1556684"/>
              <a:ext cx="1378326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 1 + 2</a:t>
              </a:r>
              <a:endParaRPr kumimoji="0" lang="zh-CN" altLang="en-US" sz="8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err="1">
                <a:latin typeface="Arial-Rounded" panose="020B0500000000000000" pitchFamily="34" charset="0"/>
                <a:cs typeface="Arial-Rounded" panose="020B0500000000000000" pitchFamily="34" charset="0"/>
              </a:rPr>
              <a:t>Nếu</a:t>
            </a:r>
            <a:r>
              <a:rPr lang="en-US" sz="3600" dirty="0">
                <a:latin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cs typeface="Arial-Rounded" panose="020B0500000000000000" pitchFamily="34" charset="0"/>
              </a:rPr>
              <a:t>người</a:t>
            </a:r>
            <a:r>
              <a:rPr lang="en-US" sz="3600" dirty="0">
                <a:latin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cs typeface="Arial-Rounded" panose="020B0500000000000000" pitchFamily="34" charset="0"/>
              </a:rPr>
              <a:t>thân</a:t>
            </a:r>
            <a:r>
              <a:rPr lang="en-US" sz="3600" dirty="0">
                <a:latin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cs typeface="Arial-Rounded" panose="020B0500000000000000" pitchFamily="34" charset="0"/>
              </a:rPr>
              <a:t>bị</a:t>
            </a:r>
            <a:r>
              <a:rPr lang="en-US" sz="3600" dirty="0">
                <a:latin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cs typeface="Arial-Rounded" panose="020B0500000000000000" pitchFamily="34" charset="0"/>
              </a:rPr>
              <a:t>mệt</a:t>
            </a:r>
            <a:r>
              <a:rPr lang="en-US" sz="3600" dirty="0">
                <a:latin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3600" dirty="0" err="1">
                <a:latin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lang="en-US" sz="3600" dirty="0">
                <a:latin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lang="en-US" sz="3600" dirty="0">
                <a:latin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cs typeface="Arial-Rounded" panose="020B0500000000000000" pitchFamily="34" charset="0"/>
              </a:rPr>
              <a:t>thể</a:t>
            </a:r>
            <a:r>
              <a:rPr lang="en-US" sz="3600" dirty="0">
                <a:latin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cs typeface="Arial-Rounded" panose="020B0500000000000000" pitchFamily="34" charset="0"/>
              </a:rPr>
              <a:t>làm</a:t>
            </a:r>
            <a:r>
              <a:rPr lang="en-US" sz="3600" dirty="0">
                <a:latin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cs typeface="Arial-Rounded" panose="020B0500000000000000" pitchFamily="34" charset="0"/>
              </a:rPr>
              <a:t>gì</a:t>
            </a:r>
            <a:r>
              <a:rPr lang="en-US" sz="3600" dirty="0">
                <a:latin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cs typeface="Arial-Rounded" panose="020B0500000000000000" pitchFamily="34" charset="0"/>
              </a:rPr>
              <a:t>để</a:t>
            </a:r>
            <a:r>
              <a:rPr lang="en-US" sz="3600" dirty="0">
                <a:latin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cs typeface="Arial-Rounded" panose="020B0500000000000000" pitchFamily="34" charset="0"/>
              </a:rPr>
              <a:t>giúp</a:t>
            </a:r>
            <a:r>
              <a:rPr lang="en-US" sz="3600" dirty="0">
                <a:latin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cs typeface="Arial-Rounded" panose="020B0500000000000000" pitchFamily="34" charset="0"/>
              </a:rPr>
              <a:t>đỡ</a:t>
            </a:r>
            <a:r>
              <a:rPr lang="en-US" sz="3600" dirty="0">
                <a:latin typeface="Arial-Rounded" panose="020B0500000000000000" pitchFamily="34" charset="0"/>
                <a:cs typeface="Arial-Rounded" panose="020B0500000000000000" pitchFamily="34" charset="0"/>
              </a:rPr>
              <a:t>,</a:t>
            </a:r>
            <a:br>
              <a:rPr lang="en-US" sz="3600" dirty="0">
                <a:latin typeface="Arial-Rounded" panose="020B0500000000000000" pitchFamily="34" charset="0"/>
                <a:cs typeface="Arial-Rounded" panose="020B0500000000000000" pitchFamily="34" charset="0"/>
              </a:rPr>
            </a:br>
            <a:r>
              <a:rPr lang="en-US" sz="3600" dirty="0">
                <a:latin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cs typeface="Arial-Rounded" panose="020B0500000000000000" pitchFamily="34" charset="0"/>
              </a:rPr>
              <a:t>động</a:t>
            </a:r>
            <a:r>
              <a:rPr lang="en-US" sz="3600" dirty="0">
                <a:latin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cs typeface="Arial-Rounded" panose="020B0500000000000000" pitchFamily="34" charset="0"/>
              </a:rPr>
              <a:t>viên</a:t>
            </a:r>
            <a:endParaRPr lang="en-US" sz="3600" dirty="0">
              <a:latin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73355" y="156845"/>
            <a:ext cx="1478280" cy="89916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3407410" y="1694180"/>
            <a:ext cx="5893435" cy="2707640"/>
          </a:xfrm>
          <a:prstGeom prst="wedgeRoundRectCallo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</a:rPr>
              <a:t>Lấy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</a:rPr>
              <a:t>nước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</a:rPr>
              <a:t>cho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</a:rPr>
              <a:t>mẹ</a:t>
            </a:r>
            <a:endParaRPr kumimoji="0" lang="en-US" sz="3200" b="0" i="0" u="none" strike="noStrike" kern="1200" cap="none" spc="0" normalizeH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+mn-ea"/>
              <a:cs typeface="Arial-Rounded" panose="020B0500000000000000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noProof="0" dirty="0" err="1">
                <a:solidFill>
                  <a:prstClr val="white"/>
                </a:solidFill>
                <a:latin typeface="Arial-Rounded" panose="020B0500000000000000" pitchFamily="34" charset="0"/>
                <a:cs typeface="Arial-Rounded" panose="020B0500000000000000" pitchFamily="34" charset="0"/>
              </a:rPr>
              <a:t>Đọc</a:t>
            </a:r>
            <a:r>
              <a:rPr lang="en-US" sz="3200" noProof="0" dirty="0">
                <a:solidFill>
                  <a:prstClr val="white"/>
                </a:solidFill>
                <a:latin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noProof="0" dirty="0" err="1">
                <a:solidFill>
                  <a:prstClr val="white"/>
                </a:solidFill>
                <a:latin typeface="Arial-Rounded" panose="020B0500000000000000" pitchFamily="34" charset="0"/>
                <a:cs typeface="Arial-Rounded" panose="020B0500000000000000" pitchFamily="34" charset="0"/>
              </a:rPr>
              <a:t>truyện</a:t>
            </a:r>
            <a:r>
              <a:rPr lang="en-US" sz="3200" noProof="0" dirty="0">
                <a:solidFill>
                  <a:prstClr val="white"/>
                </a:solidFill>
                <a:latin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noProof="0" dirty="0" err="1">
                <a:solidFill>
                  <a:prstClr val="white"/>
                </a:solidFill>
                <a:latin typeface="Arial-Rounded" panose="020B0500000000000000" pitchFamily="34" charset="0"/>
                <a:cs typeface="Arial-Rounded" panose="020B0500000000000000" pitchFamily="34" charset="0"/>
              </a:rPr>
              <a:t>cho</a:t>
            </a:r>
            <a:r>
              <a:rPr lang="en-US" sz="3200" noProof="0" dirty="0">
                <a:solidFill>
                  <a:prstClr val="white"/>
                </a:solidFill>
                <a:latin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noProof="0" dirty="0" err="1">
                <a:solidFill>
                  <a:prstClr val="white"/>
                </a:solidFill>
                <a:latin typeface="Arial-Rounded" panose="020B0500000000000000" pitchFamily="34" charset="0"/>
                <a:cs typeface="Arial-Rounded" panose="020B0500000000000000" pitchFamily="34" charset="0"/>
              </a:rPr>
              <a:t>bà</a:t>
            </a:r>
            <a:endParaRPr lang="en-US" sz="3200" noProof="0" dirty="0">
              <a:solidFill>
                <a:prstClr val="white"/>
              </a:solidFill>
              <a:latin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</a:rPr>
              <a:t>Lấy</a:t>
            </a:r>
            <a:r>
              <a:rPr kumimoji="0" lang="en-US" sz="3200" b="0" i="0" u="none" strike="noStrike" kern="1200" cap="none" spc="0" normalizeH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</a:rPr>
              <a:t>thuốc</a:t>
            </a:r>
            <a:r>
              <a:rPr kumimoji="0" lang="en-US" sz="3200" b="0" i="0" u="none" strike="noStrike" kern="1200" cap="none" spc="0" normalizeH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</a:rPr>
              <a:t>cho</a:t>
            </a:r>
            <a:r>
              <a:rPr kumimoji="0" lang="en-US" sz="3200" b="0" i="0" u="none" strike="noStrike" kern="1200" cap="none" spc="0" normalizeH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</a:rPr>
              <a:t>bố</a:t>
            </a:r>
            <a:endParaRPr kumimoji="0" lang="en-US" sz="3200" b="0" i="0" u="none" strike="noStrike" kern="1200" cap="none" spc="0" normalizeH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+mn-ea"/>
              <a:cs typeface="Arial-Rounded" panose="020B0500000000000000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aseline="0" noProof="0" dirty="0">
                <a:solidFill>
                  <a:prstClr val="white"/>
                </a:solidFill>
                <a:latin typeface="Arial-Rounded" panose="020B0500000000000000" pitchFamily="34" charset="0"/>
                <a:cs typeface="Arial-Rounded" panose="020B0500000000000000" pitchFamily="34" charset="0"/>
              </a:rPr>
              <a:t>………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+mn-ea"/>
              <a:cs typeface="Arial-Rounded" panose="020B0500000000000000" pitchFamily="34" charset="0"/>
            </a:endParaRPr>
          </a:p>
        </p:txBody>
      </p:sp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DFC5C5E-3028-4A7E-A95D-C450C2629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28" y="0"/>
            <a:ext cx="10972800" cy="1143000"/>
          </a:xfrm>
        </p:spPr>
        <p:txBody>
          <a:bodyPr/>
          <a:lstStyle/>
          <a:p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Ánh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sáng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yêu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thương</a:t>
            </a:r>
            <a:endParaRPr lang="en-US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D2C0EEF6-1E1A-4136-A870-B23828B1D3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676400" y="839787"/>
            <a:ext cx="8724900" cy="2695575"/>
          </a:xfr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E9FC18B-9E8A-4173-90F3-2FD47FB407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6400" y="3535362"/>
            <a:ext cx="8839200" cy="3048000"/>
          </a:xfrm>
          <a:prstGeom prst="rect">
            <a:avLst/>
          </a:prstGeom>
        </p:spPr>
      </p:pic>
      <p:pic>
        <p:nvPicPr>
          <p:cNvPr id="15" name="Content Placeholder 20" descr="logo">
            <a:extLst>
              <a:ext uri="{FF2B5EF4-FFF2-40B4-BE49-F238E27FC236}">
                <a16:creationId xmlns:a16="http://schemas.microsoft.com/office/drawing/2014/main" id="{927DB139-0DD3-4895-A442-8C77F140A8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C69F6F5C-4FAE-4715-BCEF-B6F0D0DE5DFF}"/>
              </a:ext>
            </a:extLst>
          </p:cNvPr>
          <p:cNvSpPr/>
          <p:nvPr/>
        </p:nvSpPr>
        <p:spPr>
          <a:xfrm>
            <a:off x="97971" y="5638800"/>
            <a:ext cx="1872343" cy="71845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Đọc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mẫu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8"/>
          <p:cNvCxnSpPr/>
          <p:nvPr/>
        </p:nvCxnSpPr>
        <p:spPr>
          <a:xfrm>
            <a:off x="0" y="0"/>
            <a:ext cx="1552575" cy="1508581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9"/>
          <p:cNvSpPr/>
          <p:nvPr/>
        </p:nvSpPr>
        <p:spPr>
          <a:xfrm>
            <a:off x="1552575" y="1508581"/>
            <a:ext cx="133350" cy="120194"/>
          </a:xfrm>
          <a:prstGeom prst="ellipse">
            <a:avLst/>
          </a:prstGeom>
          <a:solidFill>
            <a:srgbClr val="3391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1" name="10"/>
          <p:cNvCxnSpPr/>
          <p:nvPr/>
        </p:nvCxnSpPr>
        <p:spPr>
          <a:xfrm>
            <a:off x="1685925" y="1628775"/>
            <a:ext cx="1438275" cy="1378862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12"/>
          <p:cNvCxnSpPr/>
          <p:nvPr/>
        </p:nvCxnSpPr>
        <p:spPr>
          <a:xfrm flipH="1">
            <a:off x="1576983" y="3170658"/>
            <a:ext cx="1485900" cy="1362075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14"/>
          <p:cNvCxnSpPr/>
          <p:nvPr/>
        </p:nvCxnSpPr>
        <p:spPr>
          <a:xfrm>
            <a:off x="1588443" y="4695754"/>
            <a:ext cx="2904006" cy="2162246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7" name="16"/>
          <p:cNvSpPr/>
          <p:nvPr/>
        </p:nvSpPr>
        <p:spPr>
          <a:xfrm>
            <a:off x="1443633" y="4566035"/>
            <a:ext cx="133350" cy="120194"/>
          </a:xfrm>
          <a:prstGeom prst="ellipse">
            <a:avLst/>
          </a:prstGeom>
          <a:solidFill>
            <a:srgbClr val="3391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26"/>
          <p:cNvSpPr/>
          <p:nvPr/>
        </p:nvSpPr>
        <p:spPr>
          <a:xfrm>
            <a:off x="-265521" y="-76199"/>
            <a:ext cx="1124" cy="1013"/>
          </a:xfrm>
          <a:custGeom>
            <a:avLst/>
            <a:gdLst>
              <a:gd name="connsiteX0" fmla="*/ 10 w 1124"/>
              <a:gd name="connsiteY0" fmla="*/ 0 h 1013"/>
              <a:gd name="connsiteX1" fmla="*/ 1124 w 1124"/>
              <a:gd name="connsiteY1" fmla="*/ 1013 h 1013"/>
              <a:gd name="connsiteX2" fmla="*/ 0 w 1124"/>
              <a:gd name="connsiteY2" fmla="*/ 1013 h 1013"/>
              <a:gd name="connsiteX3" fmla="*/ 10 w 1124"/>
              <a:gd name="connsiteY3" fmla="*/ 0 h 1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4" h="1013">
                <a:moveTo>
                  <a:pt x="10" y="0"/>
                </a:moveTo>
                <a:lnTo>
                  <a:pt x="1124" y="1013"/>
                </a:lnTo>
                <a:lnTo>
                  <a:pt x="0" y="1013"/>
                </a:lnTo>
                <a:lnTo>
                  <a:pt x="10" y="0"/>
                </a:lnTo>
                <a:close/>
              </a:path>
            </a:pathLst>
          </a:custGeom>
          <a:blipFill>
            <a:blip r:embed="rId3"/>
            <a:srcRect/>
            <a:stretch>
              <a:fillRect l="-475" t="621" r="475" b="-62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29"/>
          <p:cNvSpPr/>
          <p:nvPr/>
        </p:nvSpPr>
        <p:spPr>
          <a:xfrm>
            <a:off x="0" y="166605"/>
            <a:ext cx="4351063" cy="6691395"/>
          </a:xfrm>
          <a:custGeom>
            <a:avLst/>
            <a:gdLst>
              <a:gd name="connsiteX0" fmla="*/ 0 w 4351063"/>
              <a:gd name="connsiteY0" fmla="*/ 0 h 6746318"/>
              <a:gd name="connsiteX1" fmla="*/ 3027088 w 4351063"/>
              <a:gd name="connsiteY1" fmla="*/ 2926793 h 6746318"/>
              <a:gd name="connsiteX2" fmla="*/ 1407838 w 4351063"/>
              <a:gd name="connsiteY2" fmla="*/ 4431743 h 6746318"/>
              <a:gd name="connsiteX3" fmla="*/ 1331638 w 4351063"/>
              <a:gd name="connsiteY3" fmla="*/ 4507943 h 6746318"/>
              <a:gd name="connsiteX4" fmla="*/ 4351063 w 4351063"/>
              <a:gd name="connsiteY4" fmla="*/ 6746318 h 6746318"/>
              <a:gd name="connsiteX5" fmla="*/ 0 w 4351063"/>
              <a:gd name="connsiteY5" fmla="*/ 6728914 h 6746318"/>
              <a:gd name="connsiteX6" fmla="*/ 0 w 4351063"/>
              <a:gd name="connsiteY6" fmla="*/ 0 h 6746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1063" h="6746318">
                <a:moveTo>
                  <a:pt x="0" y="0"/>
                </a:moveTo>
                <a:lnTo>
                  <a:pt x="3027088" y="2926793"/>
                </a:lnTo>
                <a:lnTo>
                  <a:pt x="1407838" y="4431743"/>
                </a:lnTo>
                <a:lnTo>
                  <a:pt x="1331638" y="4507943"/>
                </a:lnTo>
                <a:lnTo>
                  <a:pt x="4351063" y="6746318"/>
                </a:lnTo>
                <a:lnTo>
                  <a:pt x="0" y="6728914"/>
                </a:lnTo>
                <a:lnTo>
                  <a:pt x="0" y="0"/>
                </a:lnTo>
                <a:close/>
              </a:path>
            </a:pathLst>
          </a:custGeom>
          <a:solidFill>
            <a:srgbClr val="F7A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2" name="61" descr="E:\素材\春\7ff96c0408d5f1ad90e6490e1fb39ea4.png7ff96c0408d5f1ad90e6490e1fb39ea4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 rot="814195" flipV="1">
            <a:off x="-603250" y="396875"/>
            <a:ext cx="1523365" cy="1489075"/>
          </a:xfrm>
          <a:prstGeom prst="rect">
            <a:avLst/>
          </a:prstGeom>
        </p:spPr>
      </p:pic>
      <p:pic>
        <p:nvPicPr>
          <p:cNvPr id="63" name="62" descr="E:\素材\春\7ff96c0408d5f1ad90e6490e1fb39ea4.png7ff96c0408d5f1ad90e6490e1fb39ea4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 rot="11111076" flipH="1">
            <a:off x="-189865" y="-125095"/>
            <a:ext cx="1796415" cy="1758315"/>
          </a:xfrm>
          <a:prstGeom prst="rect">
            <a:avLst/>
          </a:prstGeom>
        </p:spPr>
      </p:pic>
      <p:pic>
        <p:nvPicPr>
          <p:cNvPr id="2" name="1" descr="E:\素材\春\7ff96c0408d5f1ad90e6490e1fb39ea4.png7ff96c0408d5f1ad90e6490e1fb39ea4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 rot="21000000">
            <a:off x="10031048" y="4756299"/>
            <a:ext cx="2396490" cy="234442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156834" y="1993081"/>
            <a:ext cx="2109019" cy="2109019"/>
            <a:chOff x="156834" y="1993081"/>
            <a:chExt cx="2109019" cy="2109019"/>
          </a:xfrm>
        </p:grpSpPr>
        <p:sp>
          <p:nvSpPr>
            <p:cNvPr id="3" name="Oval 2"/>
            <p:cNvSpPr/>
            <p:nvPr/>
          </p:nvSpPr>
          <p:spPr>
            <a:xfrm>
              <a:off x="156834" y="1993081"/>
              <a:ext cx="2109019" cy="2109019"/>
            </a:xfrm>
            <a:prstGeom prst="ellipse">
              <a:avLst/>
            </a:prstGeom>
            <a:solidFill>
              <a:srgbClr val="ED2F6A"/>
            </a:solidFill>
            <a:ln>
              <a:noFill/>
            </a:ln>
            <a:effectLst>
              <a:glow rad="101600">
                <a:schemeClr val="bg1">
                  <a:alpha val="60000"/>
                </a:schemeClr>
              </a:glow>
            </a:effectLst>
            <a:scene3d>
              <a:camera prst="perspectiveAbove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15731" y="2243748"/>
              <a:ext cx="171198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313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GIẢI NGHĨA TỪ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endParaRPr>
            </a:p>
          </p:txBody>
        </p:sp>
      </p:grpSp>
      <p:sp>
        <p:nvSpPr>
          <p:cNvPr id="28" name="2"/>
          <p:cNvSpPr/>
          <p:nvPr/>
        </p:nvSpPr>
        <p:spPr>
          <a:xfrm>
            <a:off x="3425187" y="716098"/>
            <a:ext cx="8019905" cy="5347817"/>
          </a:xfrm>
          <a:prstGeom prst="roundRect">
            <a:avLst>
              <a:gd name="adj" fmla="val 31710"/>
            </a:avLst>
          </a:prstGeom>
          <a:solidFill>
            <a:srgbClr val="FEF4F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3760470" y="1023989"/>
            <a:ext cx="6916420" cy="1508105"/>
            <a:chOff x="172324" y="1136919"/>
            <a:chExt cx="2109019" cy="1443072"/>
          </a:xfrm>
        </p:grpSpPr>
        <p:sp>
          <p:nvSpPr>
            <p:cNvPr id="43" name="Hexagon 42"/>
            <p:cNvSpPr/>
            <p:nvPr/>
          </p:nvSpPr>
          <p:spPr>
            <a:xfrm>
              <a:off x="172324" y="1157225"/>
              <a:ext cx="2109019" cy="1406784"/>
            </a:xfrm>
            <a:prstGeom prst="hexagon">
              <a:avLst/>
            </a:prstGeom>
            <a:solidFill>
              <a:srgbClr val="F7ACB9"/>
            </a:solidFill>
            <a:ln>
              <a:noFill/>
            </a:ln>
            <a:effectLst>
              <a:glow rad="101600">
                <a:schemeClr val="bg1">
                  <a:alpha val="60000"/>
                </a:schemeClr>
              </a:glow>
            </a:effectLst>
            <a:scene3d>
              <a:camera prst="perspectiveAbove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85836" y="1136919"/>
              <a:ext cx="1808630" cy="1443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313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srgbClr val="FF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Ê-</a:t>
              </a:r>
              <a:r>
                <a:rPr lang="en-US" sz="3600" dirty="0" err="1">
                  <a:solidFill>
                    <a:srgbClr val="FF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đi</a:t>
              </a:r>
              <a:r>
                <a:rPr lang="en-US" sz="3600" dirty="0">
                  <a:solidFill>
                    <a:srgbClr val="FF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-</a:t>
              </a:r>
              <a:r>
                <a:rPr lang="en-US" sz="3600" dirty="0" err="1">
                  <a:solidFill>
                    <a:srgbClr val="FF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sơn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  <a:p>
              <a:pPr marL="0" marR="0" lvl="0" indent="0" algn="ctr" defTabSz="91313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Nhà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bác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học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người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Mỹ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phát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minh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ra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đèn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điện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,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máy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chiếu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phim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,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máy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hát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….</a:t>
              </a:r>
              <a:endPara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85220" y="95250"/>
            <a:ext cx="906780" cy="84836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3699510" y="2700020"/>
            <a:ext cx="6916420" cy="1832610"/>
            <a:chOff x="172324" y="1157225"/>
            <a:chExt cx="2109019" cy="1753583"/>
          </a:xfrm>
        </p:grpSpPr>
        <p:sp>
          <p:nvSpPr>
            <p:cNvPr id="8" name="Hexagon 7"/>
            <p:cNvSpPr/>
            <p:nvPr/>
          </p:nvSpPr>
          <p:spPr>
            <a:xfrm>
              <a:off x="172324" y="1157225"/>
              <a:ext cx="2109019" cy="1753583"/>
            </a:xfrm>
            <a:prstGeom prst="hexagon">
              <a:avLst/>
            </a:prstGeom>
            <a:solidFill>
              <a:srgbClr val="F7ACB9"/>
            </a:solidFill>
            <a:ln>
              <a:noFill/>
            </a:ln>
            <a:effectLst>
              <a:glow rad="101600">
                <a:schemeClr val="bg1">
                  <a:alpha val="60000"/>
                </a:schemeClr>
              </a:glow>
            </a:effectLst>
            <a:scene3d>
              <a:camera prst="perspectiveAbove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12" name="TextBox 43"/>
            <p:cNvSpPr txBox="1"/>
            <p:nvPr/>
          </p:nvSpPr>
          <p:spPr>
            <a:xfrm>
              <a:off x="288974" y="1369884"/>
              <a:ext cx="1988596" cy="1443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313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 err="1">
                  <a:solidFill>
                    <a:srgbClr val="FF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Ái</a:t>
              </a:r>
              <a:r>
                <a:rPr lang="en-US" sz="3600" dirty="0">
                  <a:solidFill>
                    <a:srgbClr val="FF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3600" dirty="0" err="1">
                  <a:solidFill>
                    <a:srgbClr val="FF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ngại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  <a:p>
              <a:pPr marL="0" marR="0" lvl="0" indent="0" algn="ctr" defTabSz="91313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Thương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cảm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,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có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phần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lo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lắng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và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không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đành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long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trước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tình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cảnh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người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khác</a:t>
              </a:r>
              <a:endPara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882390" y="4657090"/>
            <a:ext cx="6916420" cy="1537308"/>
            <a:chOff x="172324" y="1157225"/>
            <a:chExt cx="2109019" cy="1471015"/>
          </a:xfrm>
        </p:grpSpPr>
        <p:sp>
          <p:nvSpPr>
            <p:cNvPr id="16" name="Hexagon 15"/>
            <p:cNvSpPr/>
            <p:nvPr/>
          </p:nvSpPr>
          <p:spPr>
            <a:xfrm>
              <a:off x="172324" y="1157225"/>
              <a:ext cx="2109019" cy="1406784"/>
            </a:xfrm>
            <a:prstGeom prst="hexagon">
              <a:avLst/>
            </a:prstGeom>
            <a:solidFill>
              <a:srgbClr val="F7ACB9"/>
            </a:solidFill>
            <a:ln>
              <a:noFill/>
            </a:ln>
            <a:effectLst>
              <a:glow rad="101600">
                <a:schemeClr val="bg1">
                  <a:alpha val="60000"/>
                </a:schemeClr>
              </a:glow>
            </a:effectLst>
            <a:scene3d>
              <a:camera prst="perspectiveAbove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18" name="TextBox 43"/>
            <p:cNvSpPr txBox="1"/>
            <p:nvPr/>
          </p:nvSpPr>
          <p:spPr>
            <a:xfrm>
              <a:off x="315308" y="1185168"/>
              <a:ext cx="1808630" cy="1443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313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Sắt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tây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  <a:p>
              <a:pPr marL="0" marR="0" lvl="0" indent="0" algn="ctr" defTabSz="91313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Sắt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dát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mỏng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có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tráng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một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lớp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chống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gỉ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,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sáng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vi-V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bóng</a:t>
              </a:r>
              <a:r>
                <a: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2E460-8BE1-467D-AF1A-40A3C6EB7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Luyện</a:t>
            </a:r>
            <a:r>
              <a:rPr lang="en-US" sz="36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đọc</a:t>
            </a:r>
            <a:r>
              <a:rPr lang="en-US" sz="36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lang="en-US" sz="36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dài</a:t>
            </a:r>
            <a:endParaRPr lang="en-US" sz="3600" b="1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257C6F-E891-45BF-8276-6FCDD85419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Đột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nhiên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cậu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trông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thấy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ánh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sáng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ngọn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đèn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hắt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lại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từ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mảnh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sắt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tây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trên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tủ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131F94E-B690-488B-993A-90B85949A9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89C2EA-B9C8-419F-AEF3-3275FDD431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5220" y="95250"/>
            <a:ext cx="906780" cy="84836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40D819D-868D-429C-9F08-E5D47522FAE2}"/>
              </a:ext>
            </a:extLst>
          </p:cNvPr>
          <p:cNvCxnSpPr>
            <a:cxnSpLocks/>
          </p:cNvCxnSpPr>
          <p:nvPr/>
        </p:nvCxnSpPr>
        <p:spPr>
          <a:xfrm flipH="1">
            <a:off x="2787236" y="1825625"/>
            <a:ext cx="126085" cy="46291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BB9B741-FFB8-4A8F-B8E4-9AAD47D60847}"/>
              </a:ext>
            </a:extLst>
          </p:cNvPr>
          <p:cNvCxnSpPr>
            <a:cxnSpLocks/>
          </p:cNvCxnSpPr>
          <p:nvPr/>
        </p:nvCxnSpPr>
        <p:spPr>
          <a:xfrm flipH="1">
            <a:off x="5636762" y="1825625"/>
            <a:ext cx="126085" cy="46291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4927244-A8A1-4A60-9ED9-B7229505548F}"/>
              </a:ext>
            </a:extLst>
          </p:cNvPr>
          <p:cNvCxnSpPr>
            <a:cxnSpLocks/>
          </p:cNvCxnSpPr>
          <p:nvPr/>
        </p:nvCxnSpPr>
        <p:spPr>
          <a:xfrm flipH="1">
            <a:off x="10368251" y="1922205"/>
            <a:ext cx="126085" cy="46291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33340C7-9651-408F-A721-4CBEC6216F45}"/>
              </a:ext>
            </a:extLst>
          </p:cNvPr>
          <p:cNvCxnSpPr>
            <a:cxnSpLocks/>
          </p:cNvCxnSpPr>
          <p:nvPr/>
        </p:nvCxnSpPr>
        <p:spPr>
          <a:xfrm flipH="1">
            <a:off x="1405005" y="2385120"/>
            <a:ext cx="126085" cy="46291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63B1BE6-2098-45F7-ABF2-6754C3318F79}"/>
              </a:ext>
            </a:extLst>
          </p:cNvPr>
          <p:cNvCxnSpPr>
            <a:cxnSpLocks/>
          </p:cNvCxnSpPr>
          <p:nvPr/>
        </p:nvCxnSpPr>
        <p:spPr>
          <a:xfrm flipH="1">
            <a:off x="5699804" y="2385119"/>
            <a:ext cx="126085" cy="46291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6084B02-00BA-45EE-B931-902393B09486}"/>
              </a:ext>
            </a:extLst>
          </p:cNvPr>
          <p:cNvCxnSpPr>
            <a:cxnSpLocks/>
          </p:cNvCxnSpPr>
          <p:nvPr/>
        </p:nvCxnSpPr>
        <p:spPr>
          <a:xfrm flipH="1">
            <a:off x="5760542" y="2385119"/>
            <a:ext cx="126085" cy="46291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350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DFC5C5E-3028-4A7E-A95D-C450C2629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28" y="0"/>
            <a:ext cx="10972800" cy="1143000"/>
          </a:xfrm>
        </p:spPr>
        <p:txBody>
          <a:bodyPr/>
          <a:lstStyle/>
          <a:p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Ánh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sáng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yêu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thương</a:t>
            </a:r>
            <a:endParaRPr lang="en-US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D2C0EEF6-1E1A-4136-A870-B23828B1D3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676400" y="839787"/>
            <a:ext cx="8724900" cy="2695575"/>
          </a:xfr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E9FC18B-9E8A-4173-90F3-2FD47FB407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6400" y="3535362"/>
            <a:ext cx="8839200" cy="3048000"/>
          </a:xfrm>
          <a:prstGeom prst="rect">
            <a:avLst/>
          </a:prstGeom>
        </p:spPr>
      </p:pic>
      <p:pic>
        <p:nvPicPr>
          <p:cNvPr id="15" name="Content Placeholder 20" descr="logo">
            <a:extLst>
              <a:ext uri="{FF2B5EF4-FFF2-40B4-BE49-F238E27FC236}">
                <a16:creationId xmlns:a16="http://schemas.microsoft.com/office/drawing/2014/main" id="{927DB139-0DD3-4895-A442-8C77F140A8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  <p:sp>
        <p:nvSpPr>
          <p:cNvPr id="7" name="Cloud 6">
            <a:extLst>
              <a:ext uri="{FF2B5EF4-FFF2-40B4-BE49-F238E27FC236}">
                <a16:creationId xmlns:a16="http://schemas.microsoft.com/office/drawing/2014/main" id="{FA1DEA79-3BB1-4852-A878-85686F19EB75}"/>
              </a:ext>
            </a:extLst>
          </p:cNvPr>
          <p:cNvSpPr/>
          <p:nvPr/>
        </p:nvSpPr>
        <p:spPr>
          <a:xfrm>
            <a:off x="117239" y="1903229"/>
            <a:ext cx="1673461" cy="3306724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</a:rPr>
              <a:t>Đọc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</a:rPr>
              <a:t>nối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</a:rPr>
              <a:t>tiếp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+mn-ea"/>
                <a:cs typeface="Arial-Rounded" panose="020B0500000000000000" pitchFamily="34" charset="0"/>
              </a:rPr>
              <a:t>đoạn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+mn-ea"/>
              <a:cs typeface="Arial-Rounded" panose="020B0500000000000000" pitchFamily="34" charset="0"/>
            </a:endParaRPr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62936049-EAB4-4EA2-9F72-EB374EE782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402" y="476748"/>
            <a:ext cx="527050" cy="1288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>
            <a:extLst>
              <a:ext uri="{FF2B5EF4-FFF2-40B4-BE49-F238E27FC236}">
                <a16:creationId xmlns:a16="http://schemas.microsoft.com/office/drawing/2014/main" id="{B96D3D71-7CB2-4006-8468-44E3F5638C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8933" y="1543445"/>
            <a:ext cx="527050" cy="1853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id="{12D76D8C-2228-453A-979B-4A62D50FEA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230520"/>
            <a:ext cx="527050" cy="1979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>
            <a:extLst>
              <a:ext uri="{FF2B5EF4-FFF2-40B4-BE49-F238E27FC236}">
                <a16:creationId xmlns:a16="http://schemas.microsoft.com/office/drawing/2014/main" id="{EBF7C875-A403-4439-AFB3-978D7D6AA2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817" y="5068266"/>
            <a:ext cx="527050" cy="1327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1242855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  <p:bldP spid="7" grpId="2" animBg="1"/>
    </p:bld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655</Words>
  <Application>Microsoft Office PowerPoint</Application>
  <PresentationFormat>Widescreen</PresentationFormat>
  <Paragraphs>107</Paragraphs>
  <Slides>30</Slides>
  <Notes>16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30</vt:i4>
      </vt:variant>
    </vt:vector>
  </HeadingPairs>
  <TitlesOfParts>
    <vt:vector size="49" baseType="lpstr">
      <vt:lpstr>Microsoft YaHei</vt:lpstr>
      <vt:lpstr>Arial</vt:lpstr>
      <vt:lpstr>Arial Rounded MT Bold</vt:lpstr>
      <vt:lpstr>Arial-Rounded</vt:lpstr>
      <vt:lpstr>Calibri</vt:lpstr>
      <vt:lpstr>Calibri Light</vt:lpstr>
      <vt:lpstr>HP001 4 hàng</vt:lpstr>
      <vt:lpstr>Montserrat Medium</vt:lpstr>
      <vt:lpstr>Times New Roman</vt:lpstr>
      <vt:lpstr>Verdana</vt:lpstr>
      <vt:lpstr>2_Office Theme</vt:lpstr>
      <vt:lpstr>4_Office Theme</vt:lpstr>
      <vt:lpstr>3_Office Theme</vt:lpstr>
      <vt:lpstr>9_Office Theme</vt:lpstr>
      <vt:lpstr>5_Office Theme</vt:lpstr>
      <vt:lpstr>Office Theme</vt:lpstr>
      <vt:lpstr>6_Office Theme</vt:lpstr>
      <vt:lpstr>2_Office 主题​​</vt:lpstr>
      <vt:lpstr>7_Office Theme</vt:lpstr>
      <vt:lpstr>PowerPoint Presentation</vt:lpstr>
      <vt:lpstr>PowerPoint Presentation</vt:lpstr>
      <vt:lpstr>PowerPoint Presentation</vt:lpstr>
      <vt:lpstr>PowerPoint Presentation</vt:lpstr>
      <vt:lpstr>Nếu người thân bị mệt, em có thể làm gì để giúp đỡ,  động viên</vt:lpstr>
      <vt:lpstr>Ánh sáng của yêu thương</vt:lpstr>
      <vt:lpstr>PowerPoint Presentation</vt:lpstr>
      <vt:lpstr>Luyện đọc câu dài</vt:lpstr>
      <vt:lpstr>Ánh sáng của yêu thương</vt:lpstr>
      <vt:lpstr>Ánh sáng của yêu thương</vt:lpstr>
      <vt:lpstr>PowerPoint Presentation</vt:lpstr>
      <vt:lpstr>Ánh sáng của yêu thương</vt:lpstr>
      <vt:lpstr>Ánh sáng của yêu thương</vt:lpstr>
      <vt:lpstr>Ánh sáng của yêu thương</vt:lpstr>
      <vt:lpstr>Ánh sáng của yêu thương</vt:lpstr>
      <vt:lpstr>PowerPoint Presentation</vt:lpstr>
      <vt:lpstr>PowerPoint Presentation</vt:lpstr>
      <vt:lpstr>Ánh sáng của yêu thương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 Quan sát tranh và trả lời câu hỏi: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thao</dc:creator>
  <cp:lastModifiedBy>Admin</cp:lastModifiedBy>
  <cp:revision>4</cp:revision>
  <dcterms:created xsi:type="dcterms:W3CDTF">2021-05-27T10:18:55Z</dcterms:created>
  <dcterms:modified xsi:type="dcterms:W3CDTF">2024-04-16T02:24:17Z</dcterms:modified>
</cp:coreProperties>
</file>