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6" r:id="rId3"/>
    <p:sldMasterId id="2147483698" r:id="rId4"/>
    <p:sldMasterId id="2147483712" r:id="rId5"/>
    <p:sldMasterId id="2147483724" r:id="rId6"/>
    <p:sldMasterId id="2147483736" r:id="rId7"/>
  </p:sldMasterIdLst>
  <p:notesMasterIdLst>
    <p:notesMasterId r:id="rId38"/>
  </p:notesMasterIdLst>
  <p:sldIdLst>
    <p:sldId id="474" r:id="rId8"/>
    <p:sldId id="258" r:id="rId9"/>
    <p:sldId id="260" r:id="rId10"/>
    <p:sldId id="261" r:id="rId11"/>
    <p:sldId id="262" r:id="rId12"/>
    <p:sldId id="263" r:id="rId13"/>
    <p:sldId id="265" r:id="rId14"/>
    <p:sldId id="497" r:id="rId15"/>
    <p:sldId id="546" r:id="rId16"/>
    <p:sldId id="499" r:id="rId17"/>
    <p:sldId id="547" r:id="rId18"/>
    <p:sldId id="501" r:id="rId19"/>
    <p:sldId id="259" r:id="rId20"/>
    <p:sldId id="502" r:id="rId21"/>
    <p:sldId id="506" r:id="rId22"/>
    <p:sldId id="507" r:id="rId23"/>
    <p:sldId id="548" r:id="rId24"/>
    <p:sldId id="510" r:id="rId25"/>
    <p:sldId id="549" r:id="rId26"/>
    <p:sldId id="511" r:id="rId27"/>
    <p:sldId id="512" r:id="rId28"/>
    <p:sldId id="544" r:id="rId29"/>
    <p:sldId id="551" r:id="rId30"/>
    <p:sldId id="552" r:id="rId31"/>
    <p:sldId id="553" r:id="rId32"/>
    <p:sldId id="555" r:id="rId33"/>
    <p:sldId id="554" r:id="rId34"/>
    <p:sldId id="556" r:id="rId35"/>
    <p:sldId id="557" r:id="rId36"/>
    <p:sldId id="27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4" d="100"/>
          <a:sy n="84" d="100"/>
        </p:scale>
        <p:origin x="78"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247AB-66A0-46A7-A4AE-964B9BB060FD}"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468312-0786-4EE1-B972-0BB3D07F0B14}" type="slidenum">
              <a:rPr lang="en-US" smtClean="0"/>
              <a:t>‹#›</a:t>
            </a:fld>
            <a:endParaRPr lang="en-US"/>
          </a:p>
        </p:txBody>
      </p:sp>
    </p:spTree>
    <p:extLst>
      <p:ext uri="{BB962C8B-B14F-4D97-AF65-F5344CB8AC3E}">
        <p14:creationId xmlns:p14="http://schemas.microsoft.com/office/powerpoint/2010/main" val="9492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F164E-D685-493E-AF07-0CE742DE1F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9AEC3D-87E3-4F4A-90AF-C1365B2A2E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552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9AEC3D-87E3-4F4A-90AF-C1365B2A2E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4864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4043196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1408385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1327786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02AEFD-FEDB-4542-BE9E-D4DED9AFC9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9875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D3AAF25F-FDDF-448D-AE76-D2BBFC0E1488}"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2F187962-8AD1-4E19-A8B4-D773E1639DC2}" type="slidenum">
              <a:rPr lang="en-US"/>
              <a:t>‹#›</a:t>
            </a:fld>
            <a:endParaRPr lang="en-US"/>
          </a:p>
        </p:txBody>
      </p:sp>
    </p:spTree>
    <p:extLst>
      <p:ext uri="{BB962C8B-B14F-4D97-AF65-F5344CB8AC3E}">
        <p14:creationId xmlns:p14="http://schemas.microsoft.com/office/powerpoint/2010/main" val="263749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213BA546-C357-4DE8-B987-06FEDD96B10D}"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054F9A60-AD80-4229-A353-82C2ADB4342B}" type="slidenum">
              <a:rPr lang="en-US"/>
              <a:t>‹#›</a:t>
            </a:fld>
            <a:endParaRPr lang="en-US"/>
          </a:p>
        </p:txBody>
      </p:sp>
    </p:spTree>
    <p:extLst>
      <p:ext uri="{BB962C8B-B14F-4D97-AF65-F5344CB8AC3E}">
        <p14:creationId xmlns:p14="http://schemas.microsoft.com/office/powerpoint/2010/main" val="47969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DF443953-2C90-4D3D-BA7F-86E2CDD36421}"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9CF831C-4791-4C02-9D65-40506FD40197}" type="slidenum">
              <a:rPr lang="en-US"/>
              <a:t>‹#›</a:t>
            </a:fld>
            <a:endParaRPr lang="en-US"/>
          </a:p>
        </p:txBody>
      </p:sp>
    </p:spTree>
    <p:extLst>
      <p:ext uri="{BB962C8B-B14F-4D97-AF65-F5344CB8AC3E}">
        <p14:creationId xmlns:p14="http://schemas.microsoft.com/office/powerpoint/2010/main" val="633414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61"/>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4" name="Rectangle 5"/>
          <p:cNvSpPr>
            <a:spLocks noGrp="1" noChangeArrowheads="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32A6E56-6B60-4BEC-B553-B608D71DE206}" type="slidenum">
              <a:rPr lang="en-US"/>
              <a:t>‹#›</a:t>
            </a:fld>
            <a:endParaRPr lang="en-US"/>
          </a:p>
        </p:txBody>
      </p:sp>
    </p:spTree>
    <p:extLst>
      <p:ext uri="{BB962C8B-B14F-4D97-AF65-F5344CB8AC3E}">
        <p14:creationId xmlns:p14="http://schemas.microsoft.com/office/powerpoint/2010/main" val="2814285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 y="4610950"/>
            <a:ext cx="12192015" cy="2247075"/>
          </a:xfrm>
          <a:prstGeom prst="rect">
            <a:avLst/>
          </a:prstGeom>
        </p:spPr>
      </p:pic>
    </p:spTree>
    <p:extLst>
      <p:ext uri="{BB962C8B-B14F-4D97-AF65-F5344CB8AC3E}">
        <p14:creationId xmlns:p14="http://schemas.microsoft.com/office/powerpoint/2010/main" val="2254205450"/>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E1A7-BE2A-4821-8BD1-246388A16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BA4416-CAFA-4893-A486-5942232A5F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49F51B-A2F2-482D-9C06-A092524DF03A}"/>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5" name="Footer Placeholder 4">
            <a:extLst>
              <a:ext uri="{FF2B5EF4-FFF2-40B4-BE49-F238E27FC236}">
                <a16:creationId xmlns:a16="http://schemas.microsoft.com/office/drawing/2014/main" id="{4CA563D0-A6AD-47AD-BF54-151C9EB59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BA4C79-2347-4B61-AC85-31D06AB467DA}"/>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437692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9701541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018C9-42EB-4190-AF3F-B1CA323CBD6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ECB7CF-63CF-41EB-8063-D363E1D0BD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21A4C4E-EACE-42A6-8D5F-EE4A117A09BA}"/>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5" name="Footer Placeholder 4">
            <a:extLst>
              <a:ext uri="{FF2B5EF4-FFF2-40B4-BE49-F238E27FC236}">
                <a16:creationId xmlns:a16="http://schemas.microsoft.com/office/drawing/2014/main" id="{555A4612-D2C0-4707-8C7A-6377D8974F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6AA644-A205-4BDE-BEC2-0F0B129B6DA2}"/>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3469668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286E-2FC8-474D-9605-C724463B28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9E7086-50CB-4FDB-8059-6EBDA117B1D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87264-D1FA-40C4-8D2F-1E422BD9B79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E37009-E083-4E6D-8B1F-1D7B5BA48CA2}"/>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6" name="Footer Placeholder 5">
            <a:extLst>
              <a:ext uri="{FF2B5EF4-FFF2-40B4-BE49-F238E27FC236}">
                <a16:creationId xmlns:a16="http://schemas.microsoft.com/office/drawing/2014/main" id="{BF07C21B-6526-4860-A19F-17AC4F5D37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F21CA5-3FDC-4143-87D4-D130F08B7053}"/>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4233892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C685-EFF1-498C-9766-A24371084E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556CF2-235F-4889-9ACE-A55CCAFE15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9773D81-1446-48F4-BE86-1AB02C72D25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CC5920-D0CD-4A65-A44B-519785950B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13939DF-0A36-4D0A-9FE2-389AA2C8863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82C1C1-98A9-4164-98F9-5F3CFFBD0C04}"/>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8" name="Footer Placeholder 7">
            <a:extLst>
              <a:ext uri="{FF2B5EF4-FFF2-40B4-BE49-F238E27FC236}">
                <a16:creationId xmlns:a16="http://schemas.microsoft.com/office/drawing/2014/main" id="{6BEA244E-3674-471E-944C-2EA16748B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CBB536-390B-4FB0-856D-8C7184548E4E}"/>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3950104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2E28-AB03-471A-B91A-A50E133A70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8A5676-A4BE-45B3-B9B8-61CF14A544D1}"/>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4" name="Footer Placeholder 3">
            <a:extLst>
              <a:ext uri="{FF2B5EF4-FFF2-40B4-BE49-F238E27FC236}">
                <a16:creationId xmlns:a16="http://schemas.microsoft.com/office/drawing/2014/main" id="{1D59EDE9-B984-4C49-B666-5223BBA92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21E185-B971-4F2E-B2D9-C86B0DB06823}"/>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152529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C9321AA-DE9C-4E15-940D-7531A030D4ED}"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4473F8A7-99E8-4EE9-9B0B-7F6BBA1D34A9}" type="slidenum">
              <a:rPr lang="en-US"/>
              <a:t>‹#›</a:t>
            </a:fld>
            <a:endParaRPr lang="en-US"/>
          </a:p>
        </p:txBody>
      </p:sp>
    </p:spTree>
    <p:extLst>
      <p:ext uri="{BB962C8B-B14F-4D97-AF65-F5344CB8AC3E}">
        <p14:creationId xmlns:p14="http://schemas.microsoft.com/office/powerpoint/2010/main" val="1937352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04910-9590-4BC3-BB88-5C62276CEB10}"/>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3" name="Footer Placeholder 2">
            <a:extLst>
              <a:ext uri="{FF2B5EF4-FFF2-40B4-BE49-F238E27FC236}">
                <a16:creationId xmlns:a16="http://schemas.microsoft.com/office/drawing/2014/main" id="{59C27E7A-16D0-4841-A2F9-2BC249F37F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72985B-4DB1-4323-9E57-FAA7D82E11F5}"/>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2981114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49D84-29D6-417F-81F2-20BBB5B6BC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40E798-AE75-466C-858F-2BE3F52489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807AA0-5EF6-4F80-AFB0-9DC09B09FC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5A87F80-ECA2-4385-AC5B-BA85DBD61263}"/>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6" name="Footer Placeholder 5">
            <a:extLst>
              <a:ext uri="{FF2B5EF4-FFF2-40B4-BE49-F238E27FC236}">
                <a16:creationId xmlns:a16="http://schemas.microsoft.com/office/drawing/2014/main" id="{200B74E1-5124-4579-8F9C-6F62519474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9EBF02-625D-48A4-9A48-C10170B20BB1}"/>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354525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65FCC-6926-4633-A72C-7319DFC70B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5A419E-1C5B-4A4C-9806-2540F72440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ED372A-0E41-4E8C-9CFF-FA8B0D17A3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070A92-E8EB-4772-8E24-FA577A6553FC}"/>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6" name="Footer Placeholder 5">
            <a:extLst>
              <a:ext uri="{FF2B5EF4-FFF2-40B4-BE49-F238E27FC236}">
                <a16:creationId xmlns:a16="http://schemas.microsoft.com/office/drawing/2014/main" id="{ADC8457D-0CA3-4938-B534-82A4C887A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B34EF-44E3-4BEF-BCBF-BD257F3CEF76}"/>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4436879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7945B-4394-405E-9CD0-93E3B0C417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160DC9-EA05-465D-A8C7-6032F8FBEA6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FB7ABC-73FC-4185-9238-2377C477B14A}"/>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5" name="Footer Placeholder 4">
            <a:extLst>
              <a:ext uri="{FF2B5EF4-FFF2-40B4-BE49-F238E27FC236}">
                <a16:creationId xmlns:a16="http://schemas.microsoft.com/office/drawing/2014/main" id="{2522FF99-8EC3-423D-B8B9-100DD7E6B3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971E0-E9CC-44ED-8D84-2EBC525AE3FB}"/>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5980885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A0DD7F-B25C-4A41-AF41-DCBE3153C90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52D5DC-F4B9-491F-B696-ED598291C77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FAE70A-32DE-4FD3-BF12-0372F98449BB}"/>
              </a:ext>
            </a:extLst>
          </p:cNvPr>
          <p:cNvSpPr>
            <a:spLocks noGrp="1"/>
          </p:cNvSpPr>
          <p:nvPr>
            <p:ph type="dt" sz="half" idx="10"/>
          </p:nvPr>
        </p:nvSpPr>
        <p:spPr/>
        <p:txBody>
          <a:bodyPr/>
          <a:lstStyle/>
          <a:p>
            <a:fld id="{A3C7057A-3CB6-4482-95B3-991E6705BD35}" type="datetimeFigureOut">
              <a:rPr lang="en-US" smtClean="0"/>
              <a:t>5/27/2021</a:t>
            </a:fld>
            <a:endParaRPr lang="en-US"/>
          </a:p>
        </p:txBody>
      </p:sp>
      <p:sp>
        <p:nvSpPr>
          <p:cNvPr id="5" name="Footer Placeholder 4">
            <a:extLst>
              <a:ext uri="{FF2B5EF4-FFF2-40B4-BE49-F238E27FC236}">
                <a16:creationId xmlns:a16="http://schemas.microsoft.com/office/drawing/2014/main" id="{20F44A2A-8EE7-41E5-91CF-1166C5C196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A8FD15-11B8-45D1-A628-3957418EC03B}"/>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5639417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750820" y="630938"/>
            <a:ext cx="6973824"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ln>
        </p:spPr>
      </p:sp>
      <p:sp>
        <p:nvSpPr>
          <p:cNvPr id="2" name="Title 1"/>
          <p:cNvSpPr>
            <a:spLocks noGrp="1"/>
          </p:cNvSpPr>
          <p:nvPr>
            <p:ph type="ctrTitle"/>
          </p:nvPr>
        </p:nvSpPr>
        <p:spPr>
          <a:xfrm>
            <a:off x="1078523" y="1098389"/>
            <a:ext cx="10318419"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6" y="5979198"/>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3" cy="348463"/>
          </a:xfrm>
        </p:spPr>
        <p:txBody>
          <a:bodyPr/>
          <a:lstStyle>
            <a:lvl1pPr>
              <a:defRPr baseline="0">
                <a:solidFill>
                  <a:schemeClr val="accent1">
                    <a:lumMod val="50000"/>
                  </a:schemeClr>
                </a:solidFill>
              </a:defRPr>
            </a:lvl1pPr>
          </a:lstStyle>
          <a:p>
            <a:fld id="{9334D819-9F07-4261-B09B-9E467E5D9002}" type="datetimeFigureOut">
              <a:rPr lang="en-US" smtClean="0">
                <a:solidFill>
                  <a:srgbClr val="62B4C6">
                    <a:lumMod val="50000"/>
                  </a:srgbClr>
                </a:solidFill>
              </a:rPr>
              <a:t>5/27/2021</a:t>
            </a:fld>
            <a:endParaRPr lang="en-US" dirty="0">
              <a:solidFill>
                <a:srgbClr val="62B4C6">
                  <a:lumMod val="50000"/>
                </a:srgbClr>
              </a:solidFill>
            </a:endParaRP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solidFill>
                <a:srgbClr val="62B4C6">
                  <a:lumMod val="50000"/>
                </a:srgbClr>
              </a:solidFill>
            </a:endParaRPr>
          </a:p>
        </p:txBody>
      </p:sp>
      <p:sp>
        <p:nvSpPr>
          <p:cNvPr id="6" name="Slide Number Placeholder 5"/>
          <p:cNvSpPr>
            <a:spLocks noGrp="1"/>
          </p:cNvSpPr>
          <p:nvPr>
            <p:ph type="sldNum" sz="quarter" idx="12"/>
          </p:nvPr>
        </p:nvSpPr>
        <p:spPr>
          <a:xfrm>
            <a:off x="9067219" y="6375679"/>
            <a:ext cx="2329723" cy="345796"/>
          </a:xfrm>
        </p:spPr>
        <p:txBody>
          <a:bodyPr/>
          <a:lstStyle>
            <a:lvl1pPr>
              <a:defRPr baseline="0">
                <a:solidFill>
                  <a:schemeClr val="accent1">
                    <a:lumMod val="50000"/>
                  </a:schemeClr>
                </a:solidFill>
              </a:defRPr>
            </a:lvl1pPr>
          </a:lstStyle>
          <a:p>
            <a:fld id="{71766878-3199-4EAB-94E7-2D6D11070E14}" type="slidenum">
              <a:rPr lang="en-US" smtClean="0">
                <a:solidFill>
                  <a:srgbClr val="62B4C6">
                    <a:lumMod val="50000"/>
                  </a:srgbClr>
                </a:solidFill>
              </a:rPr>
              <a:t>‹#›</a:t>
            </a:fld>
            <a:endParaRPr lang="en-US" dirty="0">
              <a:solidFill>
                <a:srgbClr val="62B4C6">
                  <a:lumMod val="50000"/>
                </a:srgbClr>
              </a:solidFill>
            </a:endParaRP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200" cy="910336"/>
          </a:xfrm>
          <a:prstGeom prst="rect">
            <a:avLst/>
          </a:prstGeom>
        </p:spPr>
      </p:pic>
    </p:spTree>
    <p:extLst>
      <p:ext uri="{BB962C8B-B14F-4D97-AF65-F5344CB8AC3E}">
        <p14:creationId xmlns:p14="http://schemas.microsoft.com/office/powerpoint/2010/main" val="3293269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3860327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2" y="0"/>
            <a:ext cx="281463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ln>
        </p:spPr>
      </p:sp>
      <p:sp>
        <p:nvSpPr>
          <p:cNvPr id="2" name="Title 1"/>
          <p:cNvSpPr>
            <a:spLocks noGrp="1"/>
          </p:cNvSpPr>
          <p:nvPr>
            <p:ph type="title"/>
          </p:nvPr>
        </p:nvSpPr>
        <p:spPr>
          <a:xfrm>
            <a:off x="3242931" y="1073889"/>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1" y="5159783"/>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3236547" y="6375679"/>
            <a:ext cx="1493947" cy="348463"/>
          </a:xfrm>
        </p:spPr>
        <p:txBody>
          <a:bodyPr/>
          <a:lstStyle>
            <a:lvl1pPr>
              <a:defRPr baseline="0">
                <a:solidFill>
                  <a:schemeClr val="tx2"/>
                </a:solidFill>
              </a:defRPr>
            </a:lvl1pPr>
          </a:lstStyle>
          <a:p>
            <a:fld id="{9334D819-9F07-4261-B09B-9E467E5D9002}" type="datetimeFigureOut">
              <a:rPr lang="en-US" smtClean="0">
                <a:solidFill>
                  <a:srgbClr val="F3F3F2"/>
                </a:solidFill>
              </a:rPr>
              <a:t>5/27/2021</a:t>
            </a:fld>
            <a:endParaRPr lang="en-US" dirty="0">
              <a:solidFill>
                <a:srgbClr val="F3F3F2"/>
              </a:solidFill>
            </a:endParaRP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solidFill>
                <a:srgbClr val="F3F3F2"/>
              </a:solidFill>
            </a:endParaRPr>
          </a:p>
        </p:txBody>
      </p:sp>
      <p:sp>
        <p:nvSpPr>
          <p:cNvPr id="6" name="Slide Number Placeholder 5"/>
          <p:cNvSpPr>
            <a:spLocks noGrp="1"/>
          </p:cNvSpPr>
          <p:nvPr>
            <p:ph type="sldNum" sz="quarter" idx="12"/>
          </p:nvPr>
        </p:nvSpPr>
        <p:spPr>
          <a:xfrm>
            <a:off x="9942435" y="6375679"/>
            <a:ext cx="1487567" cy="345796"/>
          </a:xfrm>
        </p:spPr>
        <p:txBody>
          <a:bodyPr/>
          <a:lstStyle>
            <a:lvl1pPr>
              <a:defRPr baseline="0">
                <a:solidFill>
                  <a:schemeClr val="tx2"/>
                </a:solidFill>
              </a:defRPr>
            </a:lvl1pPr>
          </a:lstStyle>
          <a:p>
            <a:fld id="{71766878-3199-4EAB-94E7-2D6D11070E14}" type="slidenum">
              <a:rPr lang="en-US" smtClean="0">
                <a:solidFill>
                  <a:srgbClr val="F3F3F2"/>
                </a:solidFill>
              </a:rPr>
              <a:t>‹#›</a:t>
            </a:fld>
            <a:endParaRPr lang="en-US" dirty="0">
              <a:solidFill>
                <a:srgbClr val="F3F3F2"/>
              </a:solidFill>
            </a:endParaRPr>
          </a:p>
        </p:txBody>
      </p:sp>
      <p:sp>
        <p:nvSpPr>
          <p:cNvPr id="16" name="Freeform 11"/>
          <p:cNvSpPr/>
          <p:nvPr/>
        </p:nvSpPr>
        <p:spPr bwMode="auto">
          <a:xfrm>
            <a:off x="874383" y="0"/>
            <a:ext cx="164623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ln>
        </p:spPr>
      </p:sp>
      <p:grpSp>
        <p:nvGrpSpPr>
          <p:cNvPr id="7" name="Group 6" title="left scallop shape"/>
          <p:cNvGrpSpPr/>
          <p:nvPr/>
        </p:nvGrpSpPr>
        <p:grpSpPr>
          <a:xfrm>
            <a:off x="2" y="0"/>
            <a:ext cx="281463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ln>
          </p:spPr>
        </p:sp>
      </p:grpSp>
    </p:spTree>
    <p:extLst>
      <p:ext uri="{BB962C8B-B14F-4D97-AF65-F5344CB8AC3E}">
        <p14:creationId xmlns:p14="http://schemas.microsoft.com/office/powerpoint/2010/main" val="2161337974"/>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1"/>
            <a:ext cx="4791456"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5" y="2286001"/>
            <a:ext cx="4791456"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17032488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7302" y="381002"/>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5776" y="2199636"/>
            <a:ext cx="4815840" cy="632529"/>
          </a:xfrm>
        </p:spPr>
        <p:txBody>
          <a:bodyPr anchor="b">
            <a:noAutofit/>
          </a:bodyPr>
          <a:lstStyle>
            <a:lvl1pPr marL="0" indent="0">
              <a:lnSpc>
                <a:spcPct val="100000"/>
              </a:lnSpc>
              <a:buNone/>
              <a:defRPr sz="2400" b="1" cap="all" spc="20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55776" y="2909102"/>
            <a:ext cx="4815840" cy="29963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6"/>
            <a:ext cx="4815840" cy="632529"/>
          </a:xfrm>
        </p:spPr>
        <p:txBody>
          <a:bodyPr anchor="b">
            <a:noAutofit/>
          </a:bodyPr>
          <a:lstStyle>
            <a:lvl1pPr marL="0" indent="0">
              <a:lnSpc>
                <a:spcPct val="100000"/>
              </a:lnSpc>
              <a:buNone/>
              <a:defRPr sz="2400" b="1" cap="all" spc="20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33864" y="2909102"/>
            <a:ext cx="4815840" cy="29963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en-US" dirty="0">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21271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42729AFE-5EEB-4363-BD02-D0673BD4D563}"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27ADC10-AFE8-42B0-AD86-2C4587FAE765}" type="slidenum">
              <a:rPr lang="en-US"/>
              <a:t>‹#›</a:t>
            </a:fld>
            <a:endParaRPr lang="en-US"/>
          </a:p>
        </p:txBody>
      </p:sp>
    </p:spTree>
    <p:extLst>
      <p:ext uri="{BB962C8B-B14F-4D97-AF65-F5344CB8AC3E}">
        <p14:creationId xmlns:p14="http://schemas.microsoft.com/office/powerpoint/2010/main" val="6038654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en-US" dirty="0">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20251949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8078663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4"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ln>
        </p:spPr>
      </p:sp>
      <p:sp>
        <p:nvSpPr>
          <p:cNvPr id="2" name="Title 1"/>
          <p:cNvSpPr>
            <a:spLocks noGrp="1"/>
          </p:cNvSpPr>
          <p:nvPr>
            <p:ph type="title"/>
          </p:nvPr>
        </p:nvSpPr>
        <p:spPr>
          <a:xfrm>
            <a:off x="8337885" y="457202"/>
            <a:ext cx="3092115" cy="1196671"/>
          </a:xfrm>
        </p:spPr>
        <p:txBody>
          <a:bodyPr anchor="b">
            <a:normAutofit/>
          </a:bodyPr>
          <a:lstStyle>
            <a:lvl1pPr>
              <a:lnSpc>
                <a:spcPct val="100000"/>
              </a:lnSpc>
              <a:defRPr sz="24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8"/>
            <a:ext cx="6158419"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7"/>
            <a:ext cx="3092115" cy="4164164"/>
          </a:xfrm>
        </p:spPr>
        <p:txBody>
          <a:bodyPr>
            <a:normAutofit/>
          </a:bodyPr>
          <a:lstStyle>
            <a:lvl1pPr marL="0" indent="0">
              <a:lnSpc>
                <a:spcPct val="110000"/>
              </a:lnSpc>
              <a:spcBef>
                <a:spcPts val="1600"/>
              </a:spcBef>
              <a:buNone/>
              <a:defRPr sz="1865"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052" y="6375679"/>
            <a:ext cx="1233355" cy="348463"/>
          </a:xfrm>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6" name="Footer Placeholder 5"/>
          <p:cNvSpPr>
            <a:spLocks noGrp="1"/>
          </p:cNvSpPr>
          <p:nvPr>
            <p:ph type="ftr" sz="quarter" idx="11"/>
          </p:nvPr>
        </p:nvSpPr>
        <p:spPr>
          <a:xfrm>
            <a:off x="2103621" y="6375679"/>
            <a:ext cx="3482179" cy="345796"/>
          </a:xfrm>
        </p:spPr>
        <p:txBody>
          <a:bodyPr/>
          <a:lstStyle/>
          <a:p>
            <a:endParaRPr lang="en-US" dirty="0">
              <a:solidFill>
                <a:prstClr val="black">
                  <a:lumMod val="65000"/>
                  <a:lumOff val="35000"/>
                </a:prstClr>
              </a:solidFill>
            </a:endParaRPr>
          </a:p>
        </p:txBody>
      </p:sp>
      <p:sp>
        <p:nvSpPr>
          <p:cNvPr id="7" name="Slide Number Placeholder 6"/>
          <p:cNvSpPr>
            <a:spLocks noGrp="1"/>
          </p:cNvSpPr>
          <p:nvPr>
            <p:ph type="sldNum" sz="quarter" idx="12"/>
          </p:nvPr>
        </p:nvSpPr>
        <p:spPr>
          <a:xfrm>
            <a:off x="5691015" y="6375679"/>
            <a:ext cx="1232456" cy="345796"/>
          </a:xfrm>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801448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6" y="2"/>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4"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4" y="457201"/>
            <a:ext cx="3092117" cy="1196671"/>
          </a:xfrm>
        </p:spPr>
        <p:txBody>
          <a:bodyPr anchor="b">
            <a:normAutofit/>
          </a:bodyPr>
          <a:lstStyle>
            <a:lvl1pPr>
              <a:lnSpc>
                <a:spcPct val="100000"/>
              </a:lnSpc>
              <a:defRPr sz="24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4" y="1741337"/>
            <a:ext cx="3092117" cy="4164164"/>
          </a:xfrm>
        </p:spPr>
        <p:txBody>
          <a:bodyPr>
            <a:normAutofit/>
          </a:bodyPr>
          <a:lstStyle>
            <a:lvl1pPr marL="0" indent="0">
              <a:lnSpc>
                <a:spcPct val="110000"/>
              </a:lnSpc>
              <a:spcBef>
                <a:spcPts val="1600"/>
              </a:spcBef>
              <a:buNone/>
              <a:defRPr sz="1865"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951" y="6375679"/>
            <a:ext cx="1232456" cy="348463"/>
          </a:xfrm>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6" name="Footer Placeholder 5"/>
          <p:cNvSpPr>
            <a:spLocks noGrp="1"/>
          </p:cNvSpPr>
          <p:nvPr>
            <p:ph type="ftr" sz="quarter" idx="11"/>
          </p:nvPr>
        </p:nvSpPr>
        <p:spPr>
          <a:xfrm>
            <a:off x="2103621" y="6375679"/>
            <a:ext cx="3482179" cy="345796"/>
          </a:xfrm>
        </p:spPr>
        <p:txBody>
          <a:bodyPr/>
          <a:lstStyle/>
          <a:p>
            <a:endParaRPr lang="en-US" dirty="0">
              <a:solidFill>
                <a:prstClr val="black">
                  <a:lumMod val="65000"/>
                  <a:lumOff val="35000"/>
                </a:prstClr>
              </a:solidFill>
            </a:endParaRPr>
          </a:p>
        </p:txBody>
      </p:sp>
      <p:sp>
        <p:nvSpPr>
          <p:cNvPr id="7" name="Slide Number Placeholder 6"/>
          <p:cNvSpPr>
            <a:spLocks noGrp="1"/>
          </p:cNvSpPr>
          <p:nvPr>
            <p:ph type="sldNum" sz="quarter" idx="12"/>
          </p:nvPr>
        </p:nvSpPr>
        <p:spPr>
          <a:xfrm>
            <a:off x="5674871" y="6375679"/>
            <a:ext cx="1263280" cy="345796"/>
          </a:xfrm>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
        <p:nvSpPr>
          <p:cNvPr id="13" name="Rectangle 12"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015390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38890989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95882" y="382387"/>
            <a:ext cx="2362573"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1" y="382387"/>
            <a:ext cx="7746023" cy="560040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Tree>
    <p:extLst>
      <p:ext uri="{BB962C8B-B14F-4D97-AF65-F5344CB8AC3E}">
        <p14:creationId xmlns:p14="http://schemas.microsoft.com/office/powerpoint/2010/main" val="38845398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9146095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3305312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9467300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582397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D430922-7AA9-4846-A945-C8D39A73CB21}" type="datetimeFigureOut">
              <a:rPr lang="en-US"/>
              <a:t>5/27/2021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DE03704-0450-4FF2-BD29-D772375A23BB}" type="slidenum">
              <a:rPr lang="en-US"/>
              <a:t>‹#›</a:t>
            </a:fld>
            <a:endParaRPr lang="en-US"/>
          </a:p>
        </p:txBody>
      </p:sp>
    </p:spTree>
    <p:extLst>
      <p:ext uri="{BB962C8B-B14F-4D97-AF65-F5344CB8AC3E}">
        <p14:creationId xmlns:p14="http://schemas.microsoft.com/office/powerpoint/2010/main" val="11187551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8976851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6762264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8831145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9044580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8561076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6047065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4109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5711389"/>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extLst>
      <p:ext uri="{BB962C8B-B14F-4D97-AF65-F5344CB8AC3E}">
        <p14:creationId xmlns:p14="http://schemas.microsoft.com/office/powerpoint/2010/main" val="1892173923"/>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873995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A44BD83-7B22-4386-AC2B-F398D2E32AB8}" type="datetimeFigureOut">
              <a:rPr lang="en-US"/>
              <a:t>5/27/2021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A689E8B-02AB-4578-9CB9-6BC0E678D6C5}" type="slidenum">
              <a:rPr lang="en-US"/>
              <a:t>‹#›</a:t>
            </a:fld>
            <a:endParaRPr lang="en-US"/>
          </a:p>
        </p:txBody>
      </p:sp>
    </p:spTree>
    <p:extLst>
      <p:ext uri="{BB962C8B-B14F-4D97-AF65-F5344CB8AC3E}">
        <p14:creationId xmlns:p14="http://schemas.microsoft.com/office/powerpoint/2010/main" val="33848507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0420905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5966394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5728"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41864586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lvl="0"/>
            <a:endParaRPr lang="en-US"/>
          </a:p>
        </p:txBody>
      </p:sp>
      <p:sp>
        <p:nvSpPr>
          <p:cNvPr id="8" name="Footer Placeholder 7"/>
          <p:cNvSpPr>
            <a:spLocks noGrp="1"/>
          </p:cNvSpPr>
          <p:nvPr>
            <p:ph type="ftr" sz="quarter" idx="11"/>
          </p:nvPr>
        </p:nvSpPr>
        <p:spPr/>
        <p:txBody>
          <a:bodyPr/>
          <a:lstStyle/>
          <a:p>
            <a:pPr lvl="0"/>
            <a:endParaRPr lang="en-US"/>
          </a:p>
        </p:txBody>
      </p:sp>
      <p:sp>
        <p:nvSpPr>
          <p:cNvPr id="9" name="Slide Number Placeholder 8"/>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0941701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lvl="0"/>
            <a:endParaRPr lang="en-US"/>
          </a:p>
        </p:txBody>
      </p:sp>
      <p:sp>
        <p:nvSpPr>
          <p:cNvPr id="4" name="Footer Placeholder 3"/>
          <p:cNvSpPr>
            <a:spLocks noGrp="1"/>
          </p:cNvSpPr>
          <p:nvPr>
            <p:ph type="ftr" sz="quarter" idx="11"/>
          </p:nvPr>
        </p:nvSpPr>
        <p:spPr/>
        <p:txBody>
          <a:bodyPr/>
          <a:lstStyle/>
          <a:p>
            <a:pPr lvl="0"/>
            <a:endParaRPr lang="en-US"/>
          </a:p>
        </p:txBody>
      </p:sp>
      <p:sp>
        <p:nvSpPr>
          <p:cNvPr id="5" name="Slide Number Placeholder 4"/>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1708946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a:p>
        </p:txBody>
      </p:sp>
      <p:sp>
        <p:nvSpPr>
          <p:cNvPr id="3" name="Footer Placeholder 2"/>
          <p:cNvSpPr>
            <a:spLocks noGrp="1"/>
          </p:cNvSpPr>
          <p:nvPr>
            <p:ph type="ftr" sz="quarter" idx="11"/>
          </p:nvPr>
        </p:nvSpPr>
        <p:spPr/>
        <p:txBody>
          <a:bodyPr/>
          <a:lstStyle/>
          <a:p>
            <a:pPr lvl="0"/>
            <a:endParaRPr lang="en-US"/>
          </a:p>
        </p:txBody>
      </p:sp>
      <p:sp>
        <p:nvSpPr>
          <p:cNvPr id="4" name="Slide Number Placeholder 3"/>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6214537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4523801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99678680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42002395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057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6698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2B72838-3208-4AE6-82D2-10243E96EE1E}" type="datetimeFigureOut">
              <a:rPr lang="en-US"/>
              <a:t>5/27/2021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E71604F-67F2-4FE1-870E-5132F4BD6FB4}" type="slidenum">
              <a:rPr lang="en-US"/>
              <a:t>‹#›</a:t>
            </a:fld>
            <a:endParaRPr lang="en-US"/>
          </a:p>
        </p:txBody>
      </p:sp>
    </p:spTree>
    <p:extLst>
      <p:ext uri="{BB962C8B-B14F-4D97-AF65-F5344CB8AC3E}">
        <p14:creationId xmlns:p14="http://schemas.microsoft.com/office/powerpoint/2010/main" val="26734635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601E7-762F-45E6-8B58-31C17C69E2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9BE333-95ED-4584-BC4E-845D7BD7B3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D76984-4F2E-44DB-AE65-F110C01BAF86}"/>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635ECD58-8C0A-4698-A2C3-9B7434310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C4471-88EB-4AE1-83CB-2445AE3610B0}"/>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9191881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A0E9-8E23-4710-9DEB-7FDAE50520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B376D2-40AB-4A52-A414-AFBE56D57E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723594-4931-4D2A-B2A7-5BFACEF4AEB9}"/>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8E4C7B33-973D-43C2-8D47-93B89D667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0A7D1E-0FD0-4AD5-87FB-DFF9DCE9D968}"/>
              </a:ext>
            </a:extLst>
          </p:cNvPr>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a:extLst>
              <a:ext uri="{FF2B5EF4-FFF2-40B4-BE49-F238E27FC236}">
                <a16:creationId xmlns:a16="http://schemas.microsoft.com/office/drawing/2014/main" id="{14E6C9DA-08E5-4F48-93D8-C24723FDA35F}"/>
              </a:ext>
            </a:extLst>
          </p:cNvPr>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29498520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53666-AB8D-49A5-8623-E372005AAB5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65B795-206B-4786-B209-AAD665CF78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016FDD-CC86-45E4-9B29-0D54A74E063C}"/>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6C818E68-D1E7-433A-BD53-95FAF3DC9F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DC16C1-F733-4DF0-9794-AE7344AF9023}"/>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6147288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0D857-E7B4-4472-8EB8-1A338559E8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204CD-14D4-404D-B5EE-67F762521E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3DE0AD-84BA-4E40-9DF6-E43E055586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710AFC-A5C4-45D4-86BF-E28313E441CA}"/>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a:extLst>
              <a:ext uri="{FF2B5EF4-FFF2-40B4-BE49-F238E27FC236}">
                <a16:creationId xmlns:a16="http://schemas.microsoft.com/office/drawing/2014/main" id="{F46FE43C-83A3-4982-B7F0-BEFCFB97EE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9E3498-E10D-40E5-88DA-12FD445195EC}"/>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1570464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6F7F7-EE74-4611-8000-87923408BE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E413169-A3F3-47BD-B2FA-042033A34F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56B193-79C7-4722-8DA3-ACE1A8B3058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53DE29-EE93-4191-9F42-74DE4CB1E2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82D6FA-891F-4D4A-8920-920C62519F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CE7172-008F-4F5E-AFD2-7FE711B6B250}"/>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8" name="Footer Placeholder 7">
            <a:extLst>
              <a:ext uri="{FF2B5EF4-FFF2-40B4-BE49-F238E27FC236}">
                <a16:creationId xmlns:a16="http://schemas.microsoft.com/office/drawing/2014/main" id="{7DC3DDF5-F367-4D8C-ABC6-11F8E27F6F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016BB-3963-4829-B5A4-24CA452E76F6}"/>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12803803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E494F-35B5-4B4E-8ECE-658E0E753F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3A139D-4D14-443C-AA0D-F8D0D2795980}"/>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4" name="Footer Placeholder 3">
            <a:extLst>
              <a:ext uri="{FF2B5EF4-FFF2-40B4-BE49-F238E27FC236}">
                <a16:creationId xmlns:a16="http://schemas.microsoft.com/office/drawing/2014/main" id="{3A227643-10D7-45C3-9C5F-C640958445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E4AE86-F748-4551-8C02-0168DE1C4E64}"/>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6321712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98576D-6B04-47E5-AF1E-70795EB29936}"/>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3" name="Footer Placeholder 2">
            <a:extLst>
              <a:ext uri="{FF2B5EF4-FFF2-40B4-BE49-F238E27FC236}">
                <a16:creationId xmlns:a16="http://schemas.microsoft.com/office/drawing/2014/main" id="{5BF3A05B-B1CB-40A9-BFF6-2266632AB3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7AA6B00-C1AB-4787-826F-66357063BDD9}"/>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014875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8D28C-8C36-4D1B-9C3F-54F266A7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8EAA3D-DAB0-4027-AC69-450FE1663D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7C1E3-CE04-4CA8-931B-452AC56769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0FB981-7A00-4033-B381-BF7280907471}"/>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a:extLst>
              <a:ext uri="{FF2B5EF4-FFF2-40B4-BE49-F238E27FC236}">
                <a16:creationId xmlns:a16="http://schemas.microsoft.com/office/drawing/2014/main" id="{ABDB7B4F-57FC-4DBE-AF42-7D381AB31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C19A5C-EBEE-4ADC-8319-A3FEC5EF83CE}"/>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64277646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690DB-D7C0-4368-A5F3-46CAD931DF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1F45DA-0571-4FB6-938E-E6354720ED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99ADF1-FBDA-4A10-9C83-3E90A5197B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F54321-FD72-4D7E-B5B4-611EF0E6C0AD}"/>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a:extLst>
              <a:ext uri="{FF2B5EF4-FFF2-40B4-BE49-F238E27FC236}">
                <a16:creationId xmlns:a16="http://schemas.microsoft.com/office/drawing/2014/main" id="{A8832354-40ED-47AC-B8A8-654D12B785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C8955C-8139-4751-B4C4-B073BCA375DE}"/>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5984628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1991-BDD5-4B73-AA41-BEAB4A8E85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E0CE0A-DFAD-44AA-A36E-70E6CD05F6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410A4C-DAFF-49CA-814F-A5C4A59E971C}"/>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A76A3271-A398-4EA0-9CF9-22FCC912AB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0CF69B-4457-4D46-B91E-2D29E9C42B30}"/>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302554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397546E-8559-4300-A48C-D651E2387DB8}" type="datetimeFigureOut">
              <a:rPr lang="en-US"/>
              <a:t>5/27/2021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E3FDE56-F3A4-4480-B253-1539ACC20F68}" type="slidenum">
              <a:rPr lang="en-US"/>
              <a:t>‹#›</a:t>
            </a:fld>
            <a:endParaRPr lang="en-US"/>
          </a:p>
        </p:txBody>
      </p:sp>
    </p:spTree>
    <p:extLst>
      <p:ext uri="{BB962C8B-B14F-4D97-AF65-F5344CB8AC3E}">
        <p14:creationId xmlns:p14="http://schemas.microsoft.com/office/powerpoint/2010/main" val="24703370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AFB5CE-2927-4339-96C6-B0CA643A9D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CC79DA-6340-415A-98D7-8F437A8A7D8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7E96D-5EAB-4E3D-BB15-E777D2FADA94}"/>
              </a:ext>
            </a:extLst>
          </p:cNvPr>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50982476-F244-4C2E-AF5D-176ABA91E6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D8FC74-74CE-4B1D-B5C9-6692831A8298}"/>
              </a:ext>
            </a:extLst>
          </p:cNvPr>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2555309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40701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06891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15662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077106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41602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89405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8734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116039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8881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E9B6E3F-C637-4D7B-9CD1-3F53617C6172}" type="datetimeFigureOut">
              <a:rPr lang="en-US"/>
              <a:t>5/27/2021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BB98694-853F-45FC-B9E6-385F628C041C}" type="slidenum">
              <a:rPr lang="en-US"/>
              <a:t>‹#›</a:t>
            </a:fld>
            <a:endParaRPr lang="en-US"/>
          </a:p>
        </p:txBody>
      </p:sp>
    </p:spTree>
    <p:extLst>
      <p:ext uri="{BB962C8B-B14F-4D97-AF65-F5344CB8AC3E}">
        <p14:creationId xmlns:p14="http://schemas.microsoft.com/office/powerpoint/2010/main" val="394743404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91713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538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E4DBAE16-742C-4AC9-91A8-43C8CFB3A5A6}" type="datetimeFigureOut">
              <a:rPr lang="en-US"/>
              <a:t>5/27/2021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E0DC9828-6FC8-4614-83C5-A0B387A4C4DD}" type="slidenum">
              <a:rPr lang="en-US"/>
              <a:t>‹#›</a:t>
            </a:fld>
            <a:endParaRPr lang="en-US"/>
          </a:p>
        </p:txBody>
      </p:sp>
    </p:spTree>
    <p:extLst>
      <p:ext uri="{BB962C8B-B14F-4D97-AF65-F5344CB8AC3E}">
        <p14:creationId xmlns:p14="http://schemas.microsoft.com/office/powerpoint/2010/main" val="2128457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6.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7.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t>Click to edit Master title style</a:t>
            </a:r>
          </a:p>
        </p:txBody>
      </p:sp>
      <p:sp>
        <p:nvSpPr>
          <p:cNvPr id="3075"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D7CF0933-AD9A-483E-B55D-B968C5CAA30A}" type="datetimeFigureOut">
              <a:rPr lang="en-US"/>
              <a:t>5/27/2021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7E8B42BE-97E8-4C84-9448-6C66074E824B}" type="slidenum">
              <a:rPr lang="en-US"/>
              <a:t>‹#›</a:t>
            </a:fld>
            <a:endParaRPr lang="en-US"/>
          </a:p>
        </p:txBody>
      </p:sp>
    </p:spTree>
    <p:extLst>
      <p:ext uri="{BB962C8B-B14F-4D97-AF65-F5344CB8AC3E}">
        <p14:creationId xmlns:p14="http://schemas.microsoft.com/office/powerpoint/2010/main" val="7986138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ABC6C3-2A12-45DD-86FC-47F1E55C38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E2E244-42DE-4113-A621-C6B64C166A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B5AE31-8DBF-4DF5-A633-62C9050E43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7057A-3CB6-4482-95B3-991E6705BD35}" type="datetimeFigureOut">
              <a:rPr lang="en-US" smtClean="0"/>
              <a:t>5/27/2021</a:t>
            </a:fld>
            <a:endParaRPr lang="en-US"/>
          </a:p>
        </p:txBody>
      </p:sp>
      <p:sp>
        <p:nvSpPr>
          <p:cNvPr id="5" name="Footer Placeholder 4">
            <a:extLst>
              <a:ext uri="{FF2B5EF4-FFF2-40B4-BE49-F238E27FC236}">
                <a16:creationId xmlns:a16="http://schemas.microsoft.com/office/drawing/2014/main" id="{838DB619-CB95-4139-8402-B1294AA199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2F0A53-ACCF-488C-AAD4-9DEAB8181E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58438-8E98-4F0D-B134-7A50166EB272}" type="slidenum">
              <a:rPr lang="en-US" smtClean="0"/>
              <a:t>‹#›</a:t>
            </a:fld>
            <a:endParaRPr lang="en-US"/>
          </a:p>
        </p:txBody>
      </p:sp>
    </p:spTree>
    <p:extLst>
      <p:ext uri="{BB962C8B-B14F-4D97-AF65-F5344CB8AC3E}">
        <p14:creationId xmlns:p14="http://schemas.microsoft.com/office/powerpoint/2010/main" val="370596079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7" y="382386"/>
            <a:ext cx="10178323"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7" y="2286003"/>
            <a:ext cx="10178323"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7" y="6375679"/>
            <a:ext cx="2329723" cy="348463"/>
          </a:xfrm>
          <a:prstGeom prst="rect">
            <a:avLst/>
          </a:prstGeom>
        </p:spPr>
        <p:txBody>
          <a:bodyPr vert="horz" lIns="91440" tIns="45720" rIns="91440" bIns="45720" rtlCol="0" anchor="ctr"/>
          <a:lstStyle>
            <a:lvl1pPr algn="l">
              <a:defRPr sz="1335">
                <a:solidFill>
                  <a:schemeClr val="tx1">
                    <a:lumMod val="65000"/>
                    <a:lumOff val="35000"/>
                  </a:schemeClr>
                </a:solidFill>
              </a:defRPr>
            </a:lvl1pPr>
          </a:lstStyle>
          <a:p>
            <a:pPr defTabSz="609600"/>
            <a:fld id="{9334D819-9F07-4261-B09B-9E467E5D9002}" type="datetimeFigureOut">
              <a:rPr lang="en-US" smtClean="0">
                <a:solidFill>
                  <a:prstClr val="black">
                    <a:lumMod val="65000"/>
                    <a:lumOff val="35000"/>
                  </a:prstClr>
                </a:solidFill>
              </a:rPr>
              <a:t>5/27/2021</a:t>
            </a:fld>
            <a:endParaRPr lang="en-US" dirty="0">
              <a:solidFill>
                <a:prstClr val="black">
                  <a:lumMod val="65000"/>
                  <a:lumOff val="35000"/>
                </a:prstClr>
              </a:solidFill>
            </a:endParaRP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335">
                <a:solidFill>
                  <a:schemeClr val="tx1">
                    <a:lumMod val="65000"/>
                    <a:lumOff val="35000"/>
                  </a:schemeClr>
                </a:solidFill>
              </a:defRPr>
            </a:lvl1pPr>
          </a:lstStyle>
          <a:p>
            <a:pPr defTabSz="609600"/>
            <a:endParaRPr lang="en-US" dirty="0">
              <a:solidFill>
                <a:prstClr val="black">
                  <a:lumMod val="65000"/>
                  <a:lumOff val="35000"/>
                </a:prstClr>
              </a:solidFill>
            </a:endParaRPr>
          </a:p>
        </p:txBody>
      </p:sp>
      <p:sp>
        <p:nvSpPr>
          <p:cNvPr id="6" name="Slide Number Placeholder 5"/>
          <p:cNvSpPr>
            <a:spLocks noGrp="1"/>
          </p:cNvSpPr>
          <p:nvPr>
            <p:ph type="sldNum" sz="quarter" idx="4"/>
          </p:nvPr>
        </p:nvSpPr>
        <p:spPr>
          <a:xfrm>
            <a:off x="8610603" y="6375679"/>
            <a:ext cx="2819399" cy="345796"/>
          </a:xfrm>
          <a:prstGeom prst="rect">
            <a:avLst/>
          </a:prstGeom>
        </p:spPr>
        <p:txBody>
          <a:bodyPr vert="horz" lIns="91440" tIns="45720" rIns="91440" bIns="45720" rtlCol="0" anchor="ctr"/>
          <a:lstStyle>
            <a:lvl1pPr algn="r">
              <a:defRPr sz="1335">
                <a:solidFill>
                  <a:schemeClr val="tx1">
                    <a:lumMod val="65000"/>
                    <a:lumOff val="35000"/>
                  </a:schemeClr>
                </a:solidFill>
              </a:defRPr>
            </a:lvl1pPr>
          </a:lstStyle>
          <a:p>
            <a:pPr defTabSz="609600"/>
            <a:fld id="{71766878-3199-4EAB-94E7-2D6D11070E14}" type="slidenum">
              <a:rPr lang="en-US" smtClean="0">
                <a:solidFill>
                  <a:prstClr val="black">
                    <a:lumMod val="65000"/>
                    <a:lumOff val="35000"/>
                  </a:prstClr>
                </a:solidFill>
              </a:rPr>
              <a:t>‹#›</a:t>
            </a:fld>
            <a:endParaRPr lang="en-US" dirty="0">
              <a:solidFill>
                <a:prstClr val="black">
                  <a:lumMod val="65000"/>
                  <a:lumOff val="35000"/>
                </a:prstClr>
              </a:solidFill>
            </a:endParaRPr>
          </a:p>
        </p:txBody>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2" y="0"/>
            <a:ext cx="905453"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pic>
        <p:nvPicPr>
          <p:cNvPr id="11" name="Picture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1219200" cy="910336"/>
          </a:xfrm>
          <a:prstGeom prst="rect">
            <a:avLst/>
          </a:prstGeom>
        </p:spPr>
      </p:pic>
    </p:spTree>
    <p:extLst>
      <p:ext uri="{BB962C8B-B14F-4D97-AF65-F5344CB8AC3E}">
        <p14:creationId xmlns:p14="http://schemas.microsoft.com/office/powerpoint/2010/main" val="224823142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6800" kern="1200" cap="all" spc="200" baseline="0">
          <a:solidFill>
            <a:schemeClr val="tx2"/>
          </a:solidFill>
          <a:latin typeface="+mj-lt"/>
          <a:ea typeface="+mj-ea"/>
          <a:cs typeface="+mj-cs"/>
        </a:defRPr>
      </a:lvl1pPr>
    </p:titleStyle>
    <p:bodyStyle>
      <a:lvl1pPr marL="304800" indent="-304800" algn="l" defTabSz="914400" rtl="0" eaLnBrk="1" latinLnBrk="0" hangingPunct="1">
        <a:lnSpc>
          <a:spcPct val="110000"/>
        </a:lnSpc>
        <a:spcBef>
          <a:spcPts val="935"/>
        </a:spcBef>
        <a:buClr>
          <a:schemeClr val="tx2"/>
        </a:buClr>
        <a:buFont typeface="Arial" panose="020B0604020202020204" pitchFamily="34" charset="0"/>
        <a:buChar char="•"/>
        <a:defRPr sz="2665" kern="1200">
          <a:solidFill>
            <a:schemeClr val="tx1">
              <a:lumMod val="65000"/>
              <a:lumOff val="35000"/>
            </a:schemeClr>
          </a:solidFill>
          <a:latin typeface="+mn-lt"/>
          <a:ea typeface="+mn-ea"/>
          <a:cs typeface="+mn-cs"/>
        </a:defRPr>
      </a:lvl1pPr>
      <a:lvl2pPr marL="914400" indent="-304800" algn="l" defTabSz="914400" rtl="0" eaLnBrk="1" latinLnBrk="0" hangingPunct="1">
        <a:lnSpc>
          <a:spcPct val="110000"/>
        </a:lnSpc>
        <a:spcBef>
          <a:spcPts val="935"/>
        </a:spcBef>
        <a:buClr>
          <a:schemeClr val="tx2"/>
        </a:buClr>
        <a:buFont typeface="Gill Sans MT" panose="020B0502020104020203" pitchFamily="34" charset="0"/>
        <a:buChar char="–"/>
        <a:defRPr sz="2400" kern="1200">
          <a:solidFill>
            <a:schemeClr val="tx1">
              <a:lumMod val="65000"/>
              <a:lumOff val="35000"/>
            </a:schemeClr>
          </a:solidFill>
          <a:latin typeface="+mn-lt"/>
          <a:ea typeface="+mn-ea"/>
          <a:cs typeface="+mn-cs"/>
        </a:defRPr>
      </a:lvl2pPr>
      <a:lvl3pPr marL="1524000" indent="-304800" algn="l" defTabSz="914400" rtl="0" eaLnBrk="1" latinLnBrk="0" hangingPunct="1">
        <a:lnSpc>
          <a:spcPct val="110000"/>
        </a:lnSpc>
        <a:spcBef>
          <a:spcPts val="935"/>
        </a:spcBef>
        <a:buClr>
          <a:schemeClr val="tx2"/>
        </a:buClr>
        <a:buFont typeface="Arial" panose="020B0604020202020204" pitchFamily="34" charset="0"/>
        <a:buChar char="•"/>
        <a:defRPr sz="2135" kern="1200">
          <a:solidFill>
            <a:schemeClr val="tx1">
              <a:lumMod val="65000"/>
              <a:lumOff val="35000"/>
            </a:schemeClr>
          </a:solidFill>
          <a:latin typeface="+mn-lt"/>
          <a:ea typeface="+mn-ea"/>
          <a:cs typeface="+mn-cs"/>
        </a:defRPr>
      </a:lvl3pPr>
      <a:lvl4pPr marL="2133600" indent="-304800" algn="l" defTabSz="914400" rtl="0" eaLnBrk="1" latinLnBrk="0" hangingPunct="1">
        <a:lnSpc>
          <a:spcPct val="110000"/>
        </a:lnSpc>
        <a:spcBef>
          <a:spcPts val="935"/>
        </a:spcBef>
        <a:buClr>
          <a:schemeClr val="tx2"/>
        </a:buClr>
        <a:buFont typeface="Gill Sans MT" panose="020B0502020104020203" pitchFamily="34" charset="0"/>
        <a:buChar char="–"/>
        <a:defRPr sz="1865" kern="1200">
          <a:solidFill>
            <a:schemeClr val="tx1">
              <a:lumMod val="65000"/>
              <a:lumOff val="35000"/>
            </a:schemeClr>
          </a:solidFill>
          <a:latin typeface="+mn-lt"/>
          <a:ea typeface="+mn-ea"/>
          <a:cs typeface="+mn-cs"/>
        </a:defRPr>
      </a:lvl4pPr>
      <a:lvl5pPr marL="2743200" indent="-304800" algn="l" defTabSz="914400" rtl="0" eaLnBrk="1" latinLnBrk="0" hangingPunct="1">
        <a:lnSpc>
          <a:spcPct val="110000"/>
        </a:lnSpc>
        <a:spcBef>
          <a:spcPts val="935"/>
        </a:spcBef>
        <a:buClr>
          <a:schemeClr val="tx2"/>
        </a:buClr>
        <a:buFont typeface="Arial" panose="020B0604020202020204" pitchFamily="34" charset="0"/>
        <a:buChar char="•"/>
        <a:defRPr sz="1865" kern="1200">
          <a:solidFill>
            <a:schemeClr val="tx1">
              <a:lumMod val="65000"/>
              <a:lumOff val="35000"/>
            </a:schemeClr>
          </a:solidFill>
          <a:latin typeface="+mn-lt"/>
          <a:ea typeface="+mn-ea"/>
          <a:cs typeface="+mn-cs"/>
        </a:defRPr>
      </a:lvl5pPr>
      <a:lvl6pPr marL="3352800" indent="-304800" algn="l" defTabSz="914400" rtl="0" eaLnBrk="1" latinLnBrk="0" hangingPunct="1">
        <a:lnSpc>
          <a:spcPct val="110000"/>
        </a:lnSpc>
        <a:spcBef>
          <a:spcPts val="935"/>
        </a:spcBef>
        <a:buClr>
          <a:schemeClr val="tx2"/>
        </a:buClr>
        <a:buFont typeface="Gill Sans MT" panose="020B0502020104020203" pitchFamily="34" charset="0"/>
        <a:buChar char="–"/>
        <a:defRPr sz="1865" kern="1200">
          <a:solidFill>
            <a:schemeClr val="tx1">
              <a:lumMod val="65000"/>
              <a:lumOff val="35000"/>
            </a:schemeClr>
          </a:solidFill>
          <a:latin typeface="+mn-lt"/>
          <a:ea typeface="+mn-ea"/>
          <a:cs typeface="+mn-cs"/>
        </a:defRPr>
      </a:lvl6pPr>
      <a:lvl7pPr marL="3962400" indent="-304800" algn="l" defTabSz="914400" rtl="0" eaLnBrk="1" latinLnBrk="0" hangingPunct="1">
        <a:lnSpc>
          <a:spcPct val="110000"/>
        </a:lnSpc>
        <a:spcBef>
          <a:spcPts val="935"/>
        </a:spcBef>
        <a:buClr>
          <a:schemeClr val="tx2"/>
        </a:buClr>
        <a:buFont typeface="Arial" panose="020B0604020202020204" pitchFamily="34" charset="0"/>
        <a:buChar char="•"/>
        <a:defRPr sz="1865" kern="1200">
          <a:solidFill>
            <a:schemeClr val="tx1">
              <a:lumMod val="65000"/>
              <a:lumOff val="35000"/>
            </a:schemeClr>
          </a:solidFill>
          <a:latin typeface="+mn-lt"/>
          <a:ea typeface="+mn-ea"/>
          <a:cs typeface="+mn-cs"/>
        </a:defRPr>
      </a:lvl7pPr>
      <a:lvl8pPr marL="4572000" indent="-304800" algn="l" defTabSz="914400" rtl="0" eaLnBrk="1" latinLnBrk="0" hangingPunct="1">
        <a:lnSpc>
          <a:spcPct val="110000"/>
        </a:lnSpc>
        <a:spcBef>
          <a:spcPts val="935"/>
        </a:spcBef>
        <a:buClr>
          <a:schemeClr val="tx2"/>
        </a:buClr>
        <a:buFont typeface="Gill Sans MT" panose="020B0502020104020203" pitchFamily="34" charset="0"/>
        <a:buChar char="–"/>
        <a:defRPr sz="1865" kern="1200" baseline="0">
          <a:solidFill>
            <a:schemeClr val="tx1">
              <a:lumMod val="65000"/>
              <a:lumOff val="35000"/>
            </a:schemeClr>
          </a:solidFill>
          <a:latin typeface="+mn-lt"/>
          <a:ea typeface="+mn-ea"/>
          <a:cs typeface="+mn-cs"/>
        </a:defRPr>
      </a:lvl8pPr>
      <a:lvl9pPr marL="5181600" indent="-304800" algn="l" defTabSz="914400" rtl="0" eaLnBrk="1" latinLnBrk="0" hangingPunct="1">
        <a:lnSpc>
          <a:spcPct val="110000"/>
        </a:lnSpc>
        <a:spcBef>
          <a:spcPts val="935"/>
        </a:spcBef>
        <a:buClr>
          <a:schemeClr val="tx2"/>
        </a:buClr>
        <a:buFont typeface="Arial" panose="020B0604020202020204" pitchFamily="34" charset="0"/>
        <a:buChar char="•"/>
        <a:defRPr sz="1865"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extLst>
      <p:ext uri="{BB962C8B-B14F-4D97-AF65-F5344CB8AC3E}">
        <p14:creationId xmlns:p14="http://schemas.microsoft.com/office/powerpoint/2010/main" val="2203860390"/>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Title 1025"/>
          <p:cNvSpPr>
            <a:spLocks noGrp="1"/>
          </p:cNvSpPr>
          <p:nvPr>
            <p:ph type="title"/>
          </p:nvPr>
        </p:nvSpPr>
        <p:spPr>
          <a:xfrm>
            <a:off x="609600" y="274638"/>
            <a:ext cx="10972800" cy="1143000"/>
          </a:xfrm>
          <a:prstGeom prst="rect">
            <a:avLst/>
          </a:prstGeom>
          <a:noFill/>
          <a:ln w="9525">
            <a:noFill/>
          </a:ln>
        </p:spPr>
        <p:txBody>
          <a:bodyPr anchor="ctr"/>
          <a:lstStyle/>
          <a:p>
            <a:pPr lvl="0"/>
            <a:r>
              <a:t>Click to edit Master title style</a:t>
            </a:r>
          </a:p>
        </p:txBody>
      </p:sp>
      <p:sp>
        <p:nvSpPr>
          <p:cNvPr id="1027" name="Text Placeholder 1026"/>
          <p:cNvSpPr>
            <a:spLocks noGrp="1"/>
          </p:cNvSpPr>
          <p:nvPr>
            <p:ph type="body" idx="1"/>
          </p:nvPr>
        </p:nvSpPr>
        <p:spPr>
          <a:xfrm>
            <a:off x="609600" y="1600200"/>
            <a:ext cx="10972800" cy="4525963"/>
          </a:xfrm>
          <a:prstGeom prst="rect">
            <a:avLst/>
          </a:prstGeom>
          <a:noFill/>
          <a:ln w="9525">
            <a:noFill/>
          </a:ln>
        </p:spPr>
        <p:txBody>
          <a:bodyPr/>
          <a:lstStyle/>
          <a:p>
            <a:pPr lvl="0"/>
            <a:r>
              <a:t>Click to edit Master text styles</a:t>
            </a:r>
          </a:p>
          <a:p>
            <a:pPr lvl="1"/>
            <a:r>
              <a:t>Second level</a:t>
            </a:r>
          </a:p>
          <a:p>
            <a:pPr lvl="2"/>
            <a:r>
              <a:t>Third level</a:t>
            </a:r>
          </a:p>
          <a:p>
            <a:pPr lvl="3"/>
            <a:r>
              <a:t>Fourth level</a:t>
            </a:r>
          </a:p>
          <a:p>
            <a:pPr lvl="4"/>
            <a:r>
              <a:t>Fifth level</a:t>
            </a:r>
          </a:p>
        </p:txBody>
      </p:sp>
      <p:sp>
        <p:nvSpPr>
          <p:cNvPr id="1028" name="Date Placeholder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en-US"/>
          </a:p>
        </p:txBody>
      </p:sp>
      <p:sp>
        <p:nvSpPr>
          <p:cNvPr id="1029" name="Footer Placeholder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en-US"/>
          </a:p>
        </p:txBody>
      </p:sp>
      <p:sp>
        <p:nvSpPr>
          <p:cNvPr id="1030" name="Slide Number Placeholder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en-US"/>
              <a:t>‹#›</a:t>
            </a:fld>
            <a:endParaRPr lang="en-US"/>
          </a:p>
        </p:txBody>
      </p:sp>
    </p:spTree>
    <p:extLst>
      <p:ext uri="{BB962C8B-B14F-4D97-AF65-F5344CB8AC3E}">
        <p14:creationId xmlns:p14="http://schemas.microsoft.com/office/powerpoint/2010/main" val="100467290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58094B-D982-4979-9D09-0514A2EB46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00596A-5F20-42F3-8E5A-06FCE26437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F556BD-6EA3-461C-B49E-3165F010D1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5/27/2021</a:t>
            </a:fld>
            <a:endParaRPr lang="en-US"/>
          </a:p>
        </p:txBody>
      </p:sp>
      <p:sp>
        <p:nvSpPr>
          <p:cNvPr id="5" name="Footer Placeholder 4">
            <a:extLst>
              <a:ext uri="{FF2B5EF4-FFF2-40B4-BE49-F238E27FC236}">
                <a16:creationId xmlns:a16="http://schemas.microsoft.com/office/drawing/2014/main" id="{79976534-EC0A-4026-9DC6-ECA9AAC316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F1546D3-51C1-4558-9DB5-F30D895E45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a:extLst>
              <a:ext uri="{FF2B5EF4-FFF2-40B4-BE49-F238E27FC236}">
                <a16:creationId xmlns:a16="http://schemas.microsoft.com/office/drawing/2014/main" id="{5F38E2F2-3DC8-4D85-840C-71EEE58CC53E}"/>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169201747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F8CA7-E265-4E95-93EB-7D98A029AF19}" type="datetimeFigureOut">
              <a:rPr lang="en-US" smtClean="0">
                <a:solidFill>
                  <a:prstClr val="black">
                    <a:tint val="75000"/>
                  </a:prstClr>
                </a:solidFill>
              </a:rPr>
              <a:pPr/>
              <a:t>5/27/2021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6878517"/>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GIF"/><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47.xml"/><Relationship Id="rId5" Type="http://schemas.openxmlformats.org/officeDocument/2006/relationships/image" Target="../media/image30.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jpeg"/><Relationship Id="rId1" Type="http://schemas.openxmlformats.org/officeDocument/2006/relationships/slideLayout" Target="../slideLayouts/slideLayout55.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55.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47.xml"/><Relationship Id="rId5" Type="http://schemas.openxmlformats.org/officeDocument/2006/relationships/image" Target="../media/image30.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jpg"/><Relationship Id="rId1" Type="http://schemas.openxmlformats.org/officeDocument/2006/relationships/slideLayout" Target="../slideLayouts/slideLayout55.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7.xml"/><Relationship Id="rId5" Type="http://schemas.openxmlformats.org/officeDocument/2006/relationships/image" Target="../media/image30.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jpeg"/><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gif"/><Relationship Id="rId18" Type="http://schemas.openxmlformats.org/officeDocument/2006/relationships/image" Target="../media/image24.png"/><Relationship Id="rId3" Type="http://schemas.openxmlformats.org/officeDocument/2006/relationships/audio" Target="../media/audio1.wav"/><Relationship Id="rId21" Type="http://schemas.openxmlformats.org/officeDocument/2006/relationships/image" Target="../media/image26.png"/><Relationship Id="rId7" Type="http://schemas.openxmlformats.org/officeDocument/2006/relationships/image" Target="../media/image15.png"/><Relationship Id="rId12" Type="http://schemas.openxmlformats.org/officeDocument/2006/relationships/image" Target="../media/image20.gif"/><Relationship Id="rId17" Type="http://schemas.openxmlformats.org/officeDocument/2006/relationships/slide" Target="slide3.xml"/><Relationship Id="rId2" Type="http://schemas.openxmlformats.org/officeDocument/2006/relationships/notesSlide" Target="../notesSlides/notesSlide2.xml"/><Relationship Id="rId16" Type="http://schemas.openxmlformats.org/officeDocument/2006/relationships/image" Target="../media/image23.png"/><Relationship Id="rId20" Type="http://schemas.openxmlformats.org/officeDocument/2006/relationships/image" Target="../media/image25.pn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9.gif"/><Relationship Id="rId5" Type="http://schemas.openxmlformats.org/officeDocument/2006/relationships/image" Target="../media/image13.png"/><Relationship Id="rId15" Type="http://schemas.openxmlformats.org/officeDocument/2006/relationships/image" Target="../media/image22.png"/><Relationship Id="rId23" Type="http://schemas.openxmlformats.org/officeDocument/2006/relationships/image" Target="../media/image27.png"/><Relationship Id="rId10" Type="http://schemas.openxmlformats.org/officeDocument/2006/relationships/image" Target="../media/image18.gif"/><Relationship Id="rId19" Type="http://schemas.openxmlformats.org/officeDocument/2006/relationships/slide" Target="slide4.xml"/><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slide" Target="slide5.xml"/><Relationship Id="rId22"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3.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xml"/><Relationship Id="rId1" Type="http://schemas.openxmlformats.org/officeDocument/2006/relationships/slideLayout" Target="../slideLayouts/slideLayout61.xml"/><Relationship Id="rId5" Type="http://schemas.openxmlformats.org/officeDocument/2006/relationships/image" Target="../media/image30.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0.jpg"/><Relationship Id="rId1" Type="http://schemas.openxmlformats.org/officeDocument/2006/relationships/slideLayout" Target="../slideLayouts/slideLayout4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0.jpg"/><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0.jp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jpeg"/><Relationship Id="rId1" Type="http://schemas.openxmlformats.org/officeDocument/2006/relationships/slideLayout" Target="../slideLayouts/slideLayout55.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8" Type="http://schemas.openxmlformats.org/officeDocument/2006/relationships/image" Target="../media/image56.gif"/><Relationship Id="rId13" Type="http://schemas.openxmlformats.org/officeDocument/2006/relationships/image" Target="../media/image59.gif"/><Relationship Id="rId18" Type="http://schemas.microsoft.com/office/2007/relationships/hdphoto" Target="../media/hdphoto8.wdp"/><Relationship Id="rId26" Type="http://schemas.openxmlformats.org/officeDocument/2006/relationships/image" Target="../media/image67.png"/><Relationship Id="rId3" Type="http://schemas.microsoft.com/office/2007/relationships/hdphoto" Target="../media/hdphoto2.wdp"/><Relationship Id="rId21" Type="http://schemas.openxmlformats.org/officeDocument/2006/relationships/image" Target="../media/image64.png"/><Relationship Id="rId7" Type="http://schemas.microsoft.com/office/2007/relationships/hdphoto" Target="../media/hdphoto4.wdp"/><Relationship Id="rId12" Type="http://schemas.microsoft.com/office/2007/relationships/hdphoto" Target="../media/hdphoto6.wdp"/><Relationship Id="rId17" Type="http://schemas.openxmlformats.org/officeDocument/2006/relationships/image" Target="../media/image62.png"/><Relationship Id="rId25" Type="http://schemas.openxmlformats.org/officeDocument/2006/relationships/image" Target="../media/image66.gif"/><Relationship Id="rId2" Type="http://schemas.openxmlformats.org/officeDocument/2006/relationships/image" Target="../media/image53.png"/><Relationship Id="rId16" Type="http://schemas.openxmlformats.org/officeDocument/2006/relationships/image" Target="../media/image61.gif"/><Relationship Id="rId20" Type="http://schemas.microsoft.com/office/2007/relationships/hdphoto" Target="../media/hdphoto9.wdp"/><Relationship Id="rId1" Type="http://schemas.openxmlformats.org/officeDocument/2006/relationships/slideLayout" Target="../slideLayouts/slideLayout72.xml"/><Relationship Id="rId6" Type="http://schemas.openxmlformats.org/officeDocument/2006/relationships/image" Target="../media/image55.png"/><Relationship Id="rId11" Type="http://schemas.openxmlformats.org/officeDocument/2006/relationships/image" Target="../media/image58.png"/><Relationship Id="rId24" Type="http://schemas.microsoft.com/office/2007/relationships/hdphoto" Target="../media/hdphoto11.wdp"/><Relationship Id="rId5" Type="http://schemas.microsoft.com/office/2007/relationships/hdphoto" Target="../media/hdphoto3.wdp"/><Relationship Id="rId15" Type="http://schemas.microsoft.com/office/2007/relationships/hdphoto" Target="../media/hdphoto7.wdp"/><Relationship Id="rId23" Type="http://schemas.openxmlformats.org/officeDocument/2006/relationships/image" Target="../media/image65.png"/><Relationship Id="rId28" Type="http://schemas.openxmlformats.org/officeDocument/2006/relationships/image" Target="../media/image68.png"/><Relationship Id="rId10" Type="http://schemas.microsoft.com/office/2007/relationships/hdphoto" Target="../media/hdphoto5.wdp"/><Relationship Id="rId19" Type="http://schemas.openxmlformats.org/officeDocument/2006/relationships/image" Target="../media/image63.png"/><Relationship Id="rId4" Type="http://schemas.openxmlformats.org/officeDocument/2006/relationships/image" Target="../media/image54.png"/><Relationship Id="rId9" Type="http://schemas.openxmlformats.org/officeDocument/2006/relationships/image" Target="../media/image57.png"/><Relationship Id="rId14" Type="http://schemas.openxmlformats.org/officeDocument/2006/relationships/image" Target="../media/image60.png"/><Relationship Id="rId22" Type="http://schemas.microsoft.com/office/2007/relationships/hdphoto" Target="../media/hdphoto10.wdp"/><Relationship Id="rId27" Type="http://schemas.microsoft.com/office/2007/relationships/hdphoto" Target="../media/hdphoto12.wdp"/></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47.xml"/><Relationship Id="rId5" Type="http://schemas.openxmlformats.org/officeDocument/2006/relationships/image" Target="../media/image30.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97308" y="3953840"/>
            <a:ext cx="1716041" cy="1716041"/>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5" name="椭圆 4"/>
          <p:cNvSpPr/>
          <p:nvPr/>
        </p:nvSpPr>
        <p:spPr>
          <a:xfrm>
            <a:off x="1574080" y="4091425"/>
            <a:ext cx="1578457" cy="1578457"/>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6" name="椭圆 5"/>
          <p:cNvSpPr/>
          <p:nvPr/>
        </p:nvSpPr>
        <p:spPr>
          <a:xfrm>
            <a:off x="9355120" y="2879776"/>
            <a:ext cx="1211606" cy="1211606"/>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grpSp>
        <p:nvGrpSpPr>
          <p:cNvPr id="24" name="组合 23"/>
          <p:cNvGrpSpPr/>
          <p:nvPr/>
        </p:nvGrpSpPr>
        <p:grpSpPr>
          <a:xfrm>
            <a:off x="3596319" y="491818"/>
            <a:ext cx="5155335" cy="4896929"/>
            <a:chOff x="3084810" y="-335112"/>
            <a:chExt cx="5809496" cy="5760000"/>
          </a:xfrm>
        </p:grpSpPr>
        <p:grpSp>
          <p:nvGrpSpPr>
            <p:cNvPr id="17" name="组合 16"/>
            <p:cNvGrpSpPr/>
            <p:nvPr/>
          </p:nvGrpSpPr>
          <p:grpSpPr>
            <a:xfrm>
              <a:off x="3297693" y="-335112"/>
              <a:ext cx="5596613" cy="5760000"/>
              <a:chOff x="3297693" y="-335112"/>
              <a:chExt cx="5596613" cy="5760000"/>
            </a:xfrm>
          </p:grpSpPr>
          <p:cxnSp>
            <p:nvCxnSpPr>
              <p:cNvPr id="16" name="直接连接符 15"/>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4" cstate="print">
              <a:extLst>
                <a:ext uri="{BEBA8EAE-BF5A-486C-A8C5-ECC9F3942E4B}">
                  <a14:imgProps xmlns:a14="http://schemas.microsoft.com/office/drawing/2010/main">
                    <a14:imgLayer r:embed="rId5">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9039516" y="3259314"/>
            <a:ext cx="1239357" cy="1239357"/>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53606" t="-1143" r="26891" b="81649"/>
          <a:stretch>
            <a:fillRect/>
          </a:stretch>
        </p:blipFill>
        <p:spPr>
          <a:xfrm>
            <a:off x="8587644" y="810849"/>
            <a:ext cx="1759996" cy="734428"/>
          </a:xfrm>
          <a:prstGeom prst="rect">
            <a:avLst/>
          </a:prstGeom>
        </p:spPr>
      </p:pic>
      <p:sp>
        <p:nvSpPr>
          <p:cNvPr id="22" name="椭圆 21"/>
          <p:cNvSpPr/>
          <p:nvPr/>
        </p:nvSpPr>
        <p:spPr>
          <a:xfrm>
            <a:off x="1216617" y="598108"/>
            <a:ext cx="887648" cy="887648"/>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23" name="椭圆 22"/>
          <p:cNvSpPr/>
          <p:nvPr/>
        </p:nvSpPr>
        <p:spPr>
          <a:xfrm>
            <a:off x="1660440" y="1216686"/>
            <a:ext cx="538143" cy="538143"/>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20" name="Rectangle 19"/>
          <p:cNvSpPr/>
          <p:nvPr/>
        </p:nvSpPr>
        <p:spPr>
          <a:xfrm>
            <a:off x="4240654" y="3006461"/>
            <a:ext cx="4152249" cy="1084866"/>
          </a:xfrm>
          <a:prstGeom prst="rect">
            <a:avLst/>
          </a:prstGeom>
          <a:noFill/>
        </p:spPr>
        <p:txBody>
          <a:bodyPr wrap="none" lIns="68496" tIns="34267" rIns="68496" bIns="34267">
            <a:spAutoFit/>
            <a:scene3d>
              <a:camera prst="orthographicFront"/>
              <a:lightRig rig="soft" dir="t">
                <a:rot lat="0" lon="0" rev="15600000"/>
              </a:lightRig>
            </a:scene3d>
            <a:sp3d extrusionH="57150" prstMaterial="softEdge">
              <a:bevelT w="25400" h="38100"/>
            </a:sp3d>
          </a:bodyPr>
          <a:lstStyle/>
          <a:p>
            <a:pPr marL="0" marR="0" lvl="0" indent="0" algn="ctr" defTabSz="91313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rPr>
              <a:t>Khởi</a:t>
            </a:r>
            <a:r>
              <a:rPr kumimoji="0" lang="en-US" sz="6600" b="1" i="0" u="none" strike="noStrike" kern="1200" cap="none" spc="0" normalizeH="0" baseline="0" noProof="0" dirty="0">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rPr>
              <a:t> </a:t>
            </a:r>
            <a:r>
              <a:rPr kumimoji="0" lang="en-US" sz="6600" b="1" i="0" u="none" strike="noStrike" kern="1200" cap="none" spc="0" normalizeH="0" baseline="0" noProof="0" dirty="0" err="1">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rPr>
              <a:t>động</a:t>
            </a:r>
            <a:endParaRPr kumimoji="0" lang="en-US" sz="6600" b="1" i="0" u="none" strike="noStrike" kern="1200" cap="none" spc="0" normalizeH="0" baseline="0" noProof="0" dirty="0">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pic>
        <p:nvPicPr>
          <p:cNvPr id="2050" name="Picture 2" descr="在走动的火车 852x480 | Pics, Animation, Travel"/>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804072" y="2728265"/>
            <a:ext cx="7818554" cy="44048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10" grpId="0" bldLvl="0" animBg="1"/>
      <p:bldP spid="10" grpId="1" bldLvl="0" animBg="1"/>
      <p:bldP spid="22" grpId="0" bldLvl="0" animBg="1"/>
      <p:bldP spid="22" grpId="1" bldLvl="0" animBg="1"/>
      <p:bldP spid="23" grpId="0" bldLvl="0" animBg="1"/>
      <p:bldP spid="23"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20" descr="logo">
            <a:extLst>
              <a:ext uri="{FF2B5EF4-FFF2-40B4-BE49-F238E27FC236}">
                <a16:creationId xmlns:a16="http://schemas.microsoft.com/office/drawing/2014/main" id="{F13EF2A8-B22C-45F4-B7C7-BC268D73C289}"/>
              </a:ext>
            </a:extLst>
          </p:cNvPr>
          <p:cNvPicPr>
            <a:picLocks noChangeAspect="1"/>
          </p:cNvPicPr>
          <p:nvPr/>
        </p:nvPicPr>
        <p:blipFill>
          <a:blip r:embed="rId2"/>
          <a:stretch>
            <a:fillRect/>
          </a:stretch>
        </p:blipFill>
        <p:spPr>
          <a:xfrm>
            <a:off x="10700385" y="-88265"/>
            <a:ext cx="1564640" cy="1598295"/>
          </a:xfrm>
          <a:prstGeom prst="rect">
            <a:avLst/>
          </a:prstGeom>
        </p:spPr>
      </p:pic>
      <p:pic>
        <p:nvPicPr>
          <p:cNvPr id="5" name="Picture 4">
            <a:extLst>
              <a:ext uri="{FF2B5EF4-FFF2-40B4-BE49-F238E27FC236}">
                <a16:creationId xmlns:a16="http://schemas.microsoft.com/office/drawing/2014/main" id="{A8CB3763-678D-4D9A-A218-2ED6B77BCCFA}"/>
              </a:ext>
            </a:extLst>
          </p:cNvPr>
          <p:cNvPicPr>
            <a:picLocks noChangeAspect="1"/>
          </p:cNvPicPr>
          <p:nvPr/>
        </p:nvPicPr>
        <p:blipFill>
          <a:blip r:embed="rId3"/>
          <a:stretch>
            <a:fillRect/>
          </a:stretch>
        </p:blipFill>
        <p:spPr>
          <a:xfrm>
            <a:off x="1174786" y="236353"/>
            <a:ext cx="8715375" cy="2876550"/>
          </a:xfrm>
          <a:prstGeom prst="rect">
            <a:avLst/>
          </a:prstGeom>
        </p:spPr>
      </p:pic>
      <p:graphicFrame>
        <p:nvGraphicFramePr>
          <p:cNvPr id="8" name="Table 8">
            <a:extLst>
              <a:ext uri="{FF2B5EF4-FFF2-40B4-BE49-F238E27FC236}">
                <a16:creationId xmlns:a16="http://schemas.microsoft.com/office/drawing/2014/main" id="{423F8A37-97AF-4DF7-A86F-6ACE7B9C3799}"/>
              </a:ext>
            </a:extLst>
          </p:cNvPr>
          <p:cNvGraphicFramePr>
            <a:graphicFrameLocks noGrp="1"/>
          </p:cNvGraphicFramePr>
          <p:nvPr>
            <p:extLst>
              <p:ext uri="{D42A27DB-BD31-4B8C-83A1-F6EECF244321}">
                <p14:modId xmlns:p14="http://schemas.microsoft.com/office/powerpoint/2010/main" val="2594095458"/>
              </p:ext>
            </p:extLst>
          </p:nvPr>
        </p:nvGraphicFramePr>
        <p:xfrm>
          <a:off x="1553534" y="3856271"/>
          <a:ext cx="8127999" cy="20116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583302509"/>
                    </a:ext>
                  </a:extLst>
                </a:gridCol>
                <a:gridCol w="2709333">
                  <a:extLst>
                    <a:ext uri="{9D8B030D-6E8A-4147-A177-3AD203B41FA5}">
                      <a16:colId xmlns:a16="http://schemas.microsoft.com/office/drawing/2014/main" val="2047973760"/>
                    </a:ext>
                  </a:extLst>
                </a:gridCol>
                <a:gridCol w="2709333">
                  <a:extLst>
                    <a:ext uri="{9D8B030D-6E8A-4147-A177-3AD203B41FA5}">
                      <a16:colId xmlns:a16="http://schemas.microsoft.com/office/drawing/2014/main" val="1869505098"/>
                    </a:ext>
                  </a:extLst>
                </a:gridCol>
              </a:tblGrid>
              <a:tr h="370840">
                <a:tc rowSpan="2">
                  <a:txBody>
                    <a:bodyPr/>
                    <a:lstStyle/>
                    <a:p>
                      <a:pPr algn="ctr"/>
                      <a:r>
                        <a:rPr lang="en-US" sz="2000" dirty="0" err="1"/>
                        <a:t>Từ</a:t>
                      </a:r>
                      <a:r>
                        <a:rPr lang="en-US" sz="2000" dirty="0"/>
                        <a:t> </a:t>
                      </a:r>
                      <a:r>
                        <a:rPr lang="en-US" sz="2000" dirty="0" err="1"/>
                        <a:t>ngũ</a:t>
                      </a:r>
                      <a:r>
                        <a:rPr lang="en-US" sz="2000" dirty="0"/>
                        <a:t> </a:t>
                      </a:r>
                      <a:r>
                        <a:rPr lang="en-US" sz="2000" dirty="0" err="1"/>
                        <a:t>chỉ</a:t>
                      </a:r>
                      <a:r>
                        <a:rPr lang="en-US" sz="2000" dirty="0"/>
                        <a:t> </a:t>
                      </a:r>
                      <a:r>
                        <a:rPr lang="en-US" sz="2000" dirty="0" err="1"/>
                        <a:t>sự</a:t>
                      </a:r>
                      <a:r>
                        <a:rPr lang="en-US" sz="2000" dirty="0"/>
                        <a:t> </a:t>
                      </a:r>
                      <a:r>
                        <a:rPr lang="en-US" sz="2000" dirty="0" err="1"/>
                        <a:t>vật</a:t>
                      </a:r>
                      <a:endParaRPr lang="en-US" sz="2000" dirty="0"/>
                    </a:p>
                  </a:txBody>
                  <a:tcPr/>
                </a:tc>
                <a:tc>
                  <a:txBody>
                    <a:bodyPr/>
                    <a:lstStyle/>
                    <a:p>
                      <a:r>
                        <a:rPr lang="en-US" sz="2000" dirty="0" err="1"/>
                        <a:t>Từ</a:t>
                      </a:r>
                      <a:r>
                        <a:rPr lang="en-US" sz="2000" dirty="0"/>
                        <a:t> </a:t>
                      </a:r>
                      <a:r>
                        <a:rPr lang="en-US" sz="2000" dirty="0" err="1"/>
                        <a:t>ngữ</a:t>
                      </a:r>
                      <a:r>
                        <a:rPr lang="en-US" sz="2000" dirty="0"/>
                        <a:t> </a:t>
                      </a:r>
                      <a:r>
                        <a:rPr lang="en-US" sz="2000" dirty="0" err="1"/>
                        <a:t>chỉ</a:t>
                      </a:r>
                      <a:r>
                        <a:rPr lang="en-US" sz="2000" dirty="0"/>
                        <a:t> </a:t>
                      </a:r>
                      <a:r>
                        <a:rPr lang="en-US" sz="2000" dirty="0" err="1"/>
                        <a:t>người</a:t>
                      </a:r>
                      <a:endParaRPr lang="en-US" sz="2000" dirty="0"/>
                    </a:p>
                  </a:txBody>
                  <a:tcPr/>
                </a:tc>
                <a:tc>
                  <a:txBody>
                    <a:bodyPr/>
                    <a:lstStyle/>
                    <a:p>
                      <a:r>
                        <a:rPr lang="en-US" sz="2000" dirty="0" err="1"/>
                        <a:t>Ông</a:t>
                      </a:r>
                      <a:endParaRPr lang="en-US" sz="2000" dirty="0"/>
                    </a:p>
                    <a:p>
                      <a:r>
                        <a:rPr lang="en-US" sz="2000" dirty="0" err="1"/>
                        <a:t>Việt</a:t>
                      </a:r>
                      <a:endParaRPr lang="en-US" sz="2000" dirty="0"/>
                    </a:p>
                    <a:p>
                      <a:r>
                        <a:rPr lang="en-US" sz="2000" dirty="0"/>
                        <a:t>Na</a:t>
                      </a:r>
                    </a:p>
                    <a:p>
                      <a:r>
                        <a:rPr lang="en-US" sz="2000" dirty="0" err="1"/>
                        <a:t>Cháu</a:t>
                      </a:r>
                      <a:endParaRPr lang="en-US" sz="2000" dirty="0"/>
                    </a:p>
                  </a:txBody>
                  <a:tcPr/>
                </a:tc>
                <a:extLst>
                  <a:ext uri="{0D108BD9-81ED-4DB2-BD59-A6C34878D82A}">
                    <a16:rowId xmlns:a16="http://schemas.microsoft.com/office/drawing/2014/main" val="4260331521"/>
                  </a:ext>
                </a:extLst>
              </a:tr>
              <a:tr h="370840">
                <a:tc vMerge="1">
                  <a:txBody>
                    <a:bodyPr/>
                    <a:lstStyle/>
                    <a:p>
                      <a:endParaRPr lang="en-US" dirty="0"/>
                    </a:p>
                  </a:txBody>
                  <a:tcPr/>
                </a:tc>
                <a:tc>
                  <a:txBody>
                    <a:bodyPr/>
                    <a:lstStyle/>
                    <a:p>
                      <a:r>
                        <a:rPr lang="en-US" sz="2000" dirty="0" err="1"/>
                        <a:t>Từ</a:t>
                      </a:r>
                      <a:r>
                        <a:rPr lang="en-US" sz="2000" dirty="0"/>
                        <a:t> </a:t>
                      </a:r>
                      <a:r>
                        <a:rPr lang="en-US" sz="2000" dirty="0" err="1"/>
                        <a:t>ngữ</a:t>
                      </a:r>
                      <a:r>
                        <a:rPr lang="en-US" sz="2000" dirty="0"/>
                        <a:t> </a:t>
                      </a:r>
                      <a:r>
                        <a:rPr lang="en-US" sz="2000" dirty="0" err="1"/>
                        <a:t>chỉ</a:t>
                      </a:r>
                      <a:r>
                        <a:rPr lang="en-US" sz="2000" dirty="0"/>
                        <a:t>  </a:t>
                      </a:r>
                      <a:r>
                        <a:rPr lang="en-US" sz="2000" dirty="0" err="1"/>
                        <a:t>vật</a:t>
                      </a:r>
                      <a:endParaRPr lang="en-US" sz="2000" dirty="0"/>
                    </a:p>
                  </a:txBody>
                  <a:tcPr/>
                </a:tc>
                <a:tc>
                  <a:txBody>
                    <a:bodyPr/>
                    <a:lstStyle/>
                    <a:p>
                      <a:r>
                        <a:rPr lang="en-US" sz="2000" dirty="0" err="1"/>
                        <a:t>Nhím</a:t>
                      </a:r>
                      <a:endParaRPr lang="en-US" sz="2000" dirty="0"/>
                    </a:p>
                    <a:p>
                      <a:r>
                        <a:rPr lang="en-US" sz="2000" dirty="0" err="1"/>
                        <a:t>Cánh</a:t>
                      </a:r>
                      <a:r>
                        <a:rPr lang="en-US" sz="2000" dirty="0"/>
                        <a:t> </a:t>
                      </a:r>
                      <a:r>
                        <a:rPr lang="en-US" sz="2000" dirty="0" err="1"/>
                        <a:t>diều</a:t>
                      </a:r>
                      <a:endParaRPr lang="en-US" sz="2000" dirty="0"/>
                    </a:p>
                  </a:txBody>
                  <a:tcPr/>
                </a:tc>
                <a:extLst>
                  <a:ext uri="{0D108BD9-81ED-4DB2-BD59-A6C34878D82A}">
                    <a16:rowId xmlns:a16="http://schemas.microsoft.com/office/drawing/2014/main" val="2929588520"/>
                  </a:ext>
                </a:extLst>
              </a:tr>
            </a:tbl>
          </a:graphicData>
        </a:graphic>
      </p:graphicFrame>
    </p:spTree>
    <p:extLst>
      <p:ext uri="{BB962C8B-B14F-4D97-AF65-F5344CB8AC3E}">
        <p14:creationId xmlns:p14="http://schemas.microsoft.com/office/powerpoint/2010/main" val="2990631838"/>
      </p:ext>
    </p:extLst>
  </p:cSld>
  <p:clrMapOvr>
    <a:masterClrMapping/>
  </p:clrMapOvr>
  <p:transition spd="slow" advClick="0" advTm="3713">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D46764-853B-4866-963E-2CEF4C0ABF57}"/>
              </a:ext>
            </a:extLst>
          </p:cNvPr>
          <p:cNvPicPr>
            <a:picLocks noChangeAspect="1"/>
          </p:cNvPicPr>
          <p:nvPr/>
        </p:nvPicPr>
        <p:blipFill>
          <a:blip r:embed="rId2"/>
          <a:stretch>
            <a:fillRect/>
          </a:stretch>
        </p:blipFill>
        <p:spPr>
          <a:xfrm>
            <a:off x="1724025" y="1042987"/>
            <a:ext cx="8743950" cy="4772025"/>
          </a:xfrm>
          <a:prstGeom prst="rect">
            <a:avLst/>
          </a:prstGeom>
        </p:spPr>
      </p:pic>
    </p:spTree>
    <p:extLst>
      <p:ext uri="{BB962C8B-B14F-4D97-AF65-F5344CB8AC3E}">
        <p14:creationId xmlns:p14="http://schemas.microsoft.com/office/powerpoint/2010/main" val="380886285"/>
      </p:ext>
    </p:extLst>
  </p:cSld>
  <p:clrMapOvr>
    <a:masterClrMapping/>
  </p:clrMapOvr>
  <p:transition spd="slow" advClick="0" advTm="371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538443" y="1395938"/>
            <a:ext cx="5903808" cy="2016125"/>
            <a:chOff x="1629446" y="1312036"/>
            <a:chExt cx="1974059" cy="1512168"/>
          </a:xfrm>
        </p:grpSpPr>
        <p:sp>
          <p:nvSpPr>
            <p:cNvPr id="16" name="15"/>
            <p:cNvSpPr/>
            <p:nvPr/>
          </p:nvSpPr>
          <p:spPr>
            <a:xfrm>
              <a:off x="1629446" y="1312036"/>
              <a:ext cx="1974059"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1872032" y="1556684"/>
              <a:ext cx="1714631" cy="992628"/>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 3 + 4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3477548646"/>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CBEBA727-938B-4B9B-BA0D-4137C430FDFB}"/>
              </a:ext>
            </a:extLst>
          </p:cNvPr>
          <p:cNvSpPr/>
          <p:nvPr/>
        </p:nvSpPr>
        <p:spPr>
          <a:xfrm>
            <a:off x="1027430" y="548433"/>
            <a:ext cx="8307956" cy="7531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lời</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của</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chim</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hải</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âu</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và</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trả</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lời</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câu</a:t>
            </a: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hỏi</a:t>
            </a:r>
            <a:endPar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Content Placeholder 20" descr="logo">
            <a:extLst>
              <a:ext uri="{FF2B5EF4-FFF2-40B4-BE49-F238E27FC236}">
                <a16:creationId xmlns:a16="http://schemas.microsoft.com/office/drawing/2014/main" id="{9DCEB014-CCBF-401B-8E8E-540F8B135976}"/>
              </a:ext>
            </a:extLst>
          </p:cNvPr>
          <p:cNvPicPr>
            <a:picLocks noChangeAspect="1"/>
          </p:cNvPicPr>
          <p:nvPr/>
        </p:nvPicPr>
        <p:blipFill>
          <a:blip r:embed="rId3"/>
          <a:stretch>
            <a:fillRect/>
          </a:stretch>
        </p:blipFill>
        <p:spPr>
          <a:xfrm>
            <a:off x="9934840" y="315772"/>
            <a:ext cx="1564640" cy="1598295"/>
          </a:xfrm>
          <a:prstGeom prst="rect">
            <a:avLst/>
          </a:prstGeom>
        </p:spPr>
      </p:pic>
      <p:pic>
        <p:nvPicPr>
          <p:cNvPr id="7" name="Picture 6">
            <a:extLst>
              <a:ext uri="{FF2B5EF4-FFF2-40B4-BE49-F238E27FC236}">
                <a16:creationId xmlns:a16="http://schemas.microsoft.com/office/drawing/2014/main" id="{7370D577-1A5D-4FC9-BD39-7D4E39478933}"/>
              </a:ext>
            </a:extLst>
          </p:cNvPr>
          <p:cNvPicPr>
            <a:picLocks noChangeAspect="1"/>
          </p:cNvPicPr>
          <p:nvPr/>
        </p:nvPicPr>
        <p:blipFill>
          <a:blip r:embed="rId4"/>
          <a:stretch>
            <a:fillRect/>
          </a:stretch>
        </p:blipFill>
        <p:spPr>
          <a:xfrm>
            <a:off x="1445142" y="1623125"/>
            <a:ext cx="9067800" cy="3228975"/>
          </a:xfrm>
          <a:prstGeom prst="rect">
            <a:avLst/>
          </a:prstGeom>
        </p:spPr>
      </p:pic>
      <p:sp>
        <p:nvSpPr>
          <p:cNvPr id="8" name="Rectangle: Rounded Corners 7">
            <a:extLst>
              <a:ext uri="{FF2B5EF4-FFF2-40B4-BE49-F238E27FC236}">
                <a16:creationId xmlns:a16="http://schemas.microsoft.com/office/drawing/2014/main" id="{DE0F8CFC-CD5A-4A18-8390-168AC315C179}"/>
              </a:ext>
            </a:extLst>
          </p:cNvPr>
          <p:cNvSpPr/>
          <p:nvPr/>
        </p:nvSpPr>
        <p:spPr>
          <a:xfrm>
            <a:off x="2849526" y="5018567"/>
            <a:ext cx="6188148" cy="161614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err="1">
                <a:latin typeface="Arial-Rounded" panose="020B0500000000000000" pitchFamily="34" charset="0"/>
                <a:ea typeface="Arial-Rounded" panose="020B0500000000000000" pitchFamily="34" charset="0"/>
                <a:cs typeface="Arial-Rounded" panose="020B0500000000000000" pitchFamily="34" charset="0"/>
              </a:rPr>
              <a:t>Chim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hải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âu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nói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câu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trên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với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các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tình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huống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giới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thiệu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bản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thân</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Thought Bubble: Cloud 8">
            <a:extLst>
              <a:ext uri="{FF2B5EF4-FFF2-40B4-BE49-F238E27FC236}">
                <a16:creationId xmlns:a16="http://schemas.microsoft.com/office/drawing/2014/main" id="{1E4FD3CF-C085-4755-89BA-A7EB842C17B4}"/>
              </a:ext>
            </a:extLst>
          </p:cNvPr>
          <p:cNvSpPr/>
          <p:nvPr/>
        </p:nvSpPr>
        <p:spPr>
          <a:xfrm>
            <a:off x="5677786" y="1722474"/>
            <a:ext cx="4455042" cy="159829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latin typeface="Arial-Rounded" panose="020B0500000000000000" pitchFamily="34" charset="0"/>
                <a:ea typeface="Arial-Rounded" panose="020B0500000000000000" pitchFamily="34" charset="0"/>
                <a:cs typeface="Arial-Rounded" panose="020B0500000000000000" pitchFamily="34" charset="0"/>
              </a:rPr>
              <a:t>Chào</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hải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âu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vui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được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làm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quen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với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FB3A0A3-5A47-4454-88D5-D852370B40CC}"/>
              </a:ext>
            </a:extLst>
          </p:cNvPr>
          <p:cNvSpPr/>
          <p:nvPr/>
        </p:nvSpPr>
        <p:spPr>
          <a:xfrm>
            <a:off x="180753" y="95693"/>
            <a:ext cx="7006856" cy="62732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5. </a:t>
            </a:r>
            <a:r>
              <a:rPr kumimoji="0" lang="en-US" sz="2400" b="0" i="0" u="none" strike="noStrike" kern="1200" cap="none" spc="0" normalizeH="0" baseline="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Thực</a:t>
            </a:r>
            <a:r>
              <a:rPr kumimoji="0" lang="en-US" sz="2400" b="0" i="0" u="none" strike="noStrike" kern="1200" cap="none" spc="0" normalizeH="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hành</a:t>
            </a:r>
            <a:r>
              <a:rPr kumimoji="0" lang="en-US" sz="2400" b="0" i="0" u="none" strike="noStrike" kern="1200" cap="none" spc="0" normalizeH="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a:t>
            </a:r>
            <a:r>
              <a:rPr kumimoji="0" lang="en-US" sz="2400" b="0" i="0" u="none" strike="noStrike" kern="1200" cap="none" spc="0" normalizeH="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nói</a:t>
            </a:r>
            <a:r>
              <a:rPr kumimoji="0" lang="en-US" sz="2400" b="0" i="0" u="none" strike="noStrike" kern="1200" cap="none" spc="0" normalizeH="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tình</a:t>
            </a:r>
            <a:r>
              <a:rPr kumimoji="0" lang="en-US" sz="2400" b="0" i="0" u="none" strike="noStrike" kern="1200" cap="none" spc="0" normalizeH="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noProof="0" dirty="0" err="1">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rPr>
              <a:t>huống</a:t>
            </a:r>
            <a:endParaRPr kumimoji="0" lang="en-US" sz="2400" b="0" i="0" u="none" strike="noStrike" kern="1200" cap="none" spc="0" normalizeH="0" baseline="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Content Placeholder 20" descr="logo">
            <a:extLst>
              <a:ext uri="{FF2B5EF4-FFF2-40B4-BE49-F238E27FC236}">
                <a16:creationId xmlns:a16="http://schemas.microsoft.com/office/drawing/2014/main" id="{D6859058-238E-45E3-A905-3F3636AC2298}"/>
              </a:ext>
            </a:extLst>
          </p:cNvPr>
          <p:cNvPicPr>
            <a:picLocks noChangeAspect="1"/>
          </p:cNvPicPr>
          <p:nvPr/>
        </p:nvPicPr>
        <p:blipFill>
          <a:blip r:embed="rId2"/>
          <a:stretch>
            <a:fillRect/>
          </a:stretch>
        </p:blipFill>
        <p:spPr>
          <a:xfrm>
            <a:off x="10700385" y="-88265"/>
            <a:ext cx="1564640" cy="1598295"/>
          </a:xfrm>
          <a:prstGeom prst="rect">
            <a:avLst/>
          </a:prstGeom>
        </p:spPr>
      </p:pic>
      <p:pic>
        <p:nvPicPr>
          <p:cNvPr id="10" name="Picture 9">
            <a:extLst>
              <a:ext uri="{FF2B5EF4-FFF2-40B4-BE49-F238E27FC236}">
                <a16:creationId xmlns:a16="http://schemas.microsoft.com/office/drawing/2014/main" id="{E43C668A-F705-4EC1-AA34-E5AF7DB50980}"/>
              </a:ext>
            </a:extLst>
          </p:cNvPr>
          <p:cNvPicPr>
            <a:picLocks noChangeAspect="1"/>
          </p:cNvPicPr>
          <p:nvPr/>
        </p:nvPicPr>
        <p:blipFill>
          <a:blip r:embed="rId3"/>
          <a:stretch>
            <a:fillRect/>
          </a:stretch>
        </p:blipFill>
        <p:spPr>
          <a:xfrm>
            <a:off x="1406821" y="1275353"/>
            <a:ext cx="8591550" cy="1819275"/>
          </a:xfrm>
          <a:prstGeom prst="rect">
            <a:avLst/>
          </a:prstGeom>
        </p:spPr>
      </p:pic>
      <p:sp>
        <p:nvSpPr>
          <p:cNvPr id="11" name="Rectangle: Rounded Corners 10">
            <a:extLst>
              <a:ext uri="{FF2B5EF4-FFF2-40B4-BE49-F238E27FC236}">
                <a16:creationId xmlns:a16="http://schemas.microsoft.com/office/drawing/2014/main" id="{B07CA0FF-CEAA-4730-987F-B7B359D06150}"/>
              </a:ext>
            </a:extLst>
          </p:cNvPr>
          <p:cNvSpPr/>
          <p:nvPr/>
        </p:nvSpPr>
        <p:spPr>
          <a:xfrm>
            <a:off x="2519916" y="2977116"/>
            <a:ext cx="7251405" cy="111641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err="1">
                <a:latin typeface="Arial-Rounded" panose="020B0500000000000000" pitchFamily="34" charset="0"/>
                <a:ea typeface="Arial-Rounded" panose="020B0500000000000000" pitchFamily="34" charset="0"/>
                <a:cs typeface="Arial-Rounded" panose="020B0500000000000000" pitchFamily="34" charset="0"/>
              </a:rPr>
              <a:t>Chào</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các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tớ</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là</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học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sinh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mới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chuyển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đến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lớp</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mình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mong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được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các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giúp</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đỡ</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13" name="Picture 12">
            <a:extLst>
              <a:ext uri="{FF2B5EF4-FFF2-40B4-BE49-F238E27FC236}">
                <a16:creationId xmlns:a16="http://schemas.microsoft.com/office/drawing/2014/main" id="{32EFB5EF-21F7-466F-A855-1522A8FEFBE5}"/>
              </a:ext>
            </a:extLst>
          </p:cNvPr>
          <p:cNvPicPr>
            <a:picLocks noChangeAspect="1"/>
          </p:cNvPicPr>
          <p:nvPr/>
        </p:nvPicPr>
        <p:blipFill>
          <a:blip r:embed="rId4"/>
          <a:stretch>
            <a:fillRect/>
          </a:stretch>
        </p:blipFill>
        <p:spPr>
          <a:xfrm>
            <a:off x="1700434" y="4420043"/>
            <a:ext cx="8429625" cy="952500"/>
          </a:xfrm>
          <a:prstGeom prst="rect">
            <a:avLst/>
          </a:prstGeom>
        </p:spPr>
      </p:pic>
      <p:sp>
        <p:nvSpPr>
          <p:cNvPr id="14" name="Rectangle: Rounded Corners 13">
            <a:extLst>
              <a:ext uri="{FF2B5EF4-FFF2-40B4-BE49-F238E27FC236}">
                <a16:creationId xmlns:a16="http://schemas.microsoft.com/office/drawing/2014/main" id="{E0A7C549-B275-4E49-80AB-18CD9DCBEA22}"/>
              </a:ext>
            </a:extLst>
          </p:cNvPr>
          <p:cNvSpPr/>
          <p:nvPr/>
        </p:nvSpPr>
        <p:spPr>
          <a:xfrm>
            <a:off x="2289543" y="5418950"/>
            <a:ext cx="7251405" cy="111641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err="1">
                <a:latin typeface="Arial-Rounded" panose="020B0500000000000000" pitchFamily="34" charset="0"/>
                <a:ea typeface="Arial-Rounded" panose="020B0500000000000000" pitchFamily="34" charset="0"/>
                <a:cs typeface="Arial-Rounded" panose="020B0500000000000000" pitchFamily="34" charset="0"/>
              </a:rPr>
              <a:t>Chào</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vui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được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làm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quen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với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3013212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538443" y="1395938"/>
            <a:ext cx="5903808" cy="2016125"/>
            <a:chOff x="1629446" y="1312036"/>
            <a:chExt cx="1974059" cy="1512168"/>
          </a:xfrm>
        </p:grpSpPr>
        <p:sp>
          <p:nvSpPr>
            <p:cNvPr id="16" name="15"/>
            <p:cNvSpPr/>
            <p:nvPr/>
          </p:nvSpPr>
          <p:spPr>
            <a:xfrm>
              <a:off x="1629446" y="1312036"/>
              <a:ext cx="1974059"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1872032" y="1556684"/>
              <a:ext cx="1714631" cy="992628"/>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 5 + 6</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1040055116"/>
      </p:ext>
    </p:extLst>
  </p:cSld>
  <p:clrMapOvr>
    <a:masterClrMapping/>
  </p:clrMapOvr>
  <mc:AlternateContent xmlns:mc="http://schemas.openxmlformats.org/markup-compatibility/2006">
    <mc:Choice xmlns:p14="http://schemas.microsoft.com/office/powerpoint/2010/main" Requires="p14">
      <p:transition spd="med" p14:dur="700" advClick="0" advTm="3713">
        <p:fade/>
      </p:transition>
    </mc:Choice>
    <mc:Fallback>
      <p:transition spd="med"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593E17-85A1-48DB-A14C-885D1BF36826}"/>
              </a:ext>
            </a:extLst>
          </p:cNvPr>
          <p:cNvPicPr>
            <a:picLocks noChangeAspect="1"/>
          </p:cNvPicPr>
          <p:nvPr/>
        </p:nvPicPr>
        <p:blipFill>
          <a:blip r:embed="rId3"/>
          <a:stretch>
            <a:fillRect/>
          </a:stretch>
        </p:blipFill>
        <p:spPr>
          <a:xfrm>
            <a:off x="1376252" y="407803"/>
            <a:ext cx="9163050" cy="4362450"/>
          </a:xfrm>
          <a:prstGeom prst="rect">
            <a:avLst/>
          </a:prstGeom>
        </p:spPr>
      </p:pic>
      <p:sp>
        <p:nvSpPr>
          <p:cNvPr id="6" name="Rectangle 5">
            <a:extLst>
              <a:ext uri="{FF2B5EF4-FFF2-40B4-BE49-F238E27FC236}">
                <a16:creationId xmlns:a16="http://schemas.microsoft.com/office/drawing/2014/main" id="{42E999FE-86FA-4638-A3F1-5C17DD1264EE}"/>
              </a:ext>
            </a:extLst>
          </p:cNvPr>
          <p:cNvSpPr/>
          <p:nvPr/>
        </p:nvSpPr>
        <p:spPr>
          <a:xfrm>
            <a:off x="2604976" y="5029200"/>
            <a:ext cx="7421525" cy="12227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342900" indent="-342900" algn="ctr">
              <a:buAutoNum type="alphaLcPeriod"/>
            </a:pPr>
            <a:r>
              <a:rPr lang="en-US" sz="2400" dirty="0" err="1">
                <a:latin typeface="Arial-Rounded" panose="020B0500000000000000" pitchFamily="34" charset="0"/>
                <a:ea typeface="Arial-Rounded" panose="020B0500000000000000" pitchFamily="34" charset="0"/>
                <a:cs typeface="Arial-Rounded" panose="020B0500000000000000" pitchFamily="34" charset="0"/>
              </a:rPr>
              <a:t>Chỉ</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vật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cây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quất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cây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đào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tò</a:t>
            </a:r>
            <a:r>
              <a:rPr lang="en-US" sz="2400" dirty="0">
                <a:latin typeface="Arial-Rounded" panose="020B0500000000000000" pitchFamily="34" charset="0"/>
                <a:ea typeface="Arial-Rounded" panose="020B0500000000000000" pitchFamily="34" charset="0"/>
                <a:cs typeface="Arial-Rounded" panose="020B0500000000000000" pitchFamily="34" charset="0"/>
              </a:rPr>
              <a:t> he, </a:t>
            </a:r>
            <a:r>
              <a:rPr lang="en-US" sz="2400" dirty="0" err="1">
                <a:latin typeface="Arial-Rounded" panose="020B0500000000000000" pitchFamily="34" charset="0"/>
                <a:ea typeface="Arial-Rounded" panose="020B0500000000000000" pitchFamily="34" charset="0"/>
                <a:cs typeface="Arial-Rounded" panose="020B0500000000000000" pitchFamily="34" charset="0"/>
              </a:rPr>
              <a:t>túi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xách</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pPr marL="342900" indent="-342900" algn="ctr">
              <a:buAutoNum type="alphaLcPeriod"/>
            </a:pPr>
            <a:r>
              <a:rPr lang="en-US" sz="2400" dirty="0" err="1">
                <a:latin typeface="Arial-Rounded" panose="020B0500000000000000" pitchFamily="34" charset="0"/>
                <a:ea typeface="Arial-Rounded" panose="020B0500000000000000" pitchFamily="34" charset="0"/>
                <a:cs typeface="Arial-Rounded" panose="020B0500000000000000" pitchFamily="34" charset="0"/>
              </a:rPr>
              <a:t>Chỉ</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hoạt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động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chợ</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mua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quất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dắt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tay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tò</a:t>
            </a:r>
            <a:r>
              <a:rPr lang="en-US" sz="2400" dirty="0">
                <a:latin typeface="Arial-Rounded" panose="020B0500000000000000" pitchFamily="34" charset="0"/>
                <a:ea typeface="Arial-Rounded" panose="020B0500000000000000" pitchFamily="34" charset="0"/>
                <a:cs typeface="Arial-Rounded" panose="020B0500000000000000" pitchFamily="34" charset="0"/>
              </a:rPr>
              <a:t> he</a:t>
            </a:r>
          </a:p>
          <a:p>
            <a:pPr algn="ct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6">
            <a:extLst>
              <a:ext uri="{FF2B5EF4-FFF2-40B4-BE49-F238E27FC236}">
                <a16:creationId xmlns:a16="http://schemas.microsoft.com/office/drawing/2014/main" id="{89E198A5-741C-4630-8F39-5A2DFC8D3D86}"/>
              </a:ext>
            </a:extLst>
          </p:cNvPr>
          <p:cNvSpPr/>
          <p:nvPr/>
        </p:nvSpPr>
        <p:spPr>
          <a:xfrm>
            <a:off x="2385237" y="5029200"/>
            <a:ext cx="7421525" cy="12227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Arial-Rounded" panose="020B0500000000000000" pitchFamily="34" charset="0"/>
                <a:ea typeface="Arial-Rounded" panose="020B0500000000000000" pitchFamily="34" charset="0"/>
                <a:cs typeface="Arial-Rounded" panose="020B0500000000000000" pitchFamily="34" charset="0"/>
              </a:rPr>
              <a:t>7. </a:t>
            </a:r>
            <a:r>
              <a:rPr lang="en-US" sz="2400" dirty="0" err="1">
                <a:latin typeface="Arial-Rounded" panose="020B0500000000000000" pitchFamily="34" charset="0"/>
                <a:ea typeface="Arial-Rounded" panose="020B0500000000000000" pitchFamily="34" charset="0"/>
                <a:cs typeface="Arial-Rounded" panose="020B0500000000000000" pitchFamily="34" charset="0"/>
              </a:rPr>
              <a:t>Nói</a:t>
            </a:r>
            <a:r>
              <a:rPr lang="en-US" sz="2400" dirty="0">
                <a:latin typeface="Arial-Rounded" panose="020B0500000000000000" pitchFamily="34" charset="0"/>
                <a:ea typeface="Arial-Rounded" panose="020B0500000000000000" pitchFamily="34" charset="0"/>
                <a:cs typeface="Arial-Rounded" panose="020B0500000000000000" pitchFamily="34" charset="0"/>
              </a:rPr>
              <a:t> 2-3 </a:t>
            </a:r>
            <a:r>
              <a:rPr lang="en-US" sz="2400" dirty="0" err="1">
                <a:latin typeface="Arial-Rounded" panose="020B0500000000000000" pitchFamily="34" charset="0"/>
                <a:ea typeface="Arial-Rounded" panose="020B0500000000000000" pitchFamily="34" charset="0"/>
                <a:cs typeface="Arial-Rounded" panose="020B0500000000000000" pitchFamily="34" charset="0"/>
              </a:rPr>
              <a:t>câu</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về</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vật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tranh</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8" name="Rectangle 7">
            <a:extLst>
              <a:ext uri="{FF2B5EF4-FFF2-40B4-BE49-F238E27FC236}">
                <a16:creationId xmlns:a16="http://schemas.microsoft.com/office/drawing/2014/main" id="{C9146B0A-C8C8-449C-8492-AA2658681028}"/>
              </a:ext>
            </a:extLst>
          </p:cNvPr>
          <p:cNvSpPr/>
          <p:nvPr/>
        </p:nvSpPr>
        <p:spPr>
          <a:xfrm>
            <a:off x="5699051" y="606056"/>
            <a:ext cx="4657061" cy="12440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Arial-Rounded" panose="020B0500000000000000" pitchFamily="34" charset="0"/>
                <a:ea typeface="Arial-Rounded" panose="020B0500000000000000" pitchFamily="34" charset="0"/>
                <a:cs typeface="Arial-Rounded" panose="020B0500000000000000" pitchFamily="34" charset="0"/>
              </a:rPr>
              <a:t>Chợ</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Tết</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đông</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vui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Mọi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đi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chợ</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mua</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sắm</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tấp</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nập</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mua</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đào</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mua</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quất</a:t>
            </a:r>
            <a:r>
              <a:rPr lang="en-US" sz="2000" dirty="0">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42240180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1+ppt_h/2"/>
                                          </p:val>
                                        </p:tav>
                                      </p:tavLst>
                                    </p:anim>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1" nodeType="clickEffect">
                                  <p:stCondLst>
                                    <p:cond delay="0"/>
                                  </p:stCondLst>
                                  <p:childTnLst>
                                    <p:anim calcmode="lin" valueType="num">
                                      <p:cBhvr additive="base">
                                        <p:cTn id="27" dur="500"/>
                                        <p:tgtEl>
                                          <p:spTgt spid="7"/>
                                        </p:tgtEl>
                                        <p:attrNameLst>
                                          <p:attrName>ppt_x</p:attrName>
                                        </p:attrNameLst>
                                      </p:cBhvr>
                                      <p:tavLst>
                                        <p:tav tm="0">
                                          <p:val>
                                            <p:strVal val="ppt_x"/>
                                          </p:val>
                                        </p:tav>
                                        <p:tav tm="100000">
                                          <p:val>
                                            <p:strVal val="ppt_x"/>
                                          </p:val>
                                        </p:tav>
                                      </p:tavLst>
                                    </p:anim>
                                    <p:anim calcmode="lin" valueType="num">
                                      <p:cBhvr additive="base">
                                        <p:cTn id="28" dur="500"/>
                                        <p:tgtEl>
                                          <p:spTgt spid="7"/>
                                        </p:tgtEl>
                                        <p:attrNameLst>
                                          <p:attrName>ppt_y</p:attrName>
                                        </p:attrNameLst>
                                      </p:cBhvr>
                                      <p:tavLst>
                                        <p:tav tm="0">
                                          <p:val>
                                            <p:strVal val="ppt_y"/>
                                          </p:val>
                                        </p:tav>
                                        <p:tav tm="100000">
                                          <p:val>
                                            <p:strVal val="1+ppt_h/2"/>
                                          </p:val>
                                        </p:tav>
                                      </p:tavLst>
                                    </p:anim>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down)">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6B8EAB-502E-4745-ADCC-A0E64FBD582C}"/>
              </a:ext>
            </a:extLst>
          </p:cNvPr>
          <p:cNvSpPr txBox="1"/>
          <p:nvPr/>
        </p:nvSpPr>
        <p:spPr>
          <a:xfrm>
            <a:off x="742950" y="320040"/>
            <a:ext cx="9498330"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8.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Chọn</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dấu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chấm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dấu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chấm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hỏi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hoặc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dấu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chấm</a:t>
            </a:r>
            <a:r>
              <a:rPr lang="en-US" sz="3200" dirty="0">
                <a:latin typeface="Arial-Rounded" panose="020B0500000000000000" pitchFamily="34" charset="0"/>
                <a:ea typeface="Arial-Rounded" panose="020B0500000000000000" pitchFamily="34" charset="0"/>
                <a:cs typeface="Arial-Rounded" panose="020B0500000000000000" pitchFamily="34" charset="0"/>
              </a:rPr>
              <a:t> than</a:t>
            </a:r>
          </a:p>
        </p:txBody>
      </p:sp>
      <p:pic>
        <p:nvPicPr>
          <p:cNvPr id="4" name="Picture 3">
            <a:extLst>
              <a:ext uri="{FF2B5EF4-FFF2-40B4-BE49-F238E27FC236}">
                <a16:creationId xmlns:a16="http://schemas.microsoft.com/office/drawing/2014/main" id="{804290C4-3C77-497C-8A45-0C8E5C1E054B}"/>
              </a:ext>
            </a:extLst>
          </p:cNvPr>
          <p:cNvPicPr>
            <a:picLocks noChangeAspect="1"/>
          </p:cNvPicPr>
          <p:nvPr/>
        </p:nvPicPr>
        <p:blipFill>
          <a:blip r:embed="rId3"/>
          <a:stretch>
            <a:fillRect/>
          </a:stretch>
        </p:blipFill>
        <p:spPr>
          <a:xfrm>
            <a:off x="2476983" y="1956122"/>
            <a:ext cx="7095100" cy="2588690"/>
          </a:xfrm>
          <a:prstGeom prst="rect">
            <a:avLst/>
          </a:prstGeom>
        </p:spPr>
      </p:pic>
      <p:sp>
        <p:nvSpPr>
          <p:cNvPr id="5" name="Rectangle 4">
            <a:extLst>
              <a:ext uri="{FF2B5EF4-FFF2-40B4-BE49-F238E27FC236}">
                <a16:creationId xmlns:a16="http://schemas.microsoft.com/office/drawing/2014/main" id="{991D9CC7-F289-446B-8B15-8C6449C00F99}"/>
              </a:ext>
            </a:extLst>
          </p:cNvPr>
          <p:cNvSpPr/>
          <p:nvPr/>
        </p:nvSpPr>
        <p:spPr>
          <a:xfrm>
            <a:off x="5816009" y="2115879"/>
            <a:ext cx="279991" cy="24454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a:t>
            </a:r>
          </a:p>
        </p:txBody>
      </p:sp>
      <p:sp>
        <p:nvSpPr>
          <p:cNvPr id="6" name="Rectangle 5">
            <a:extLst>
              <a:ext uri="{FF2B5EF4-FFF2-40B4-BE49-F238E27FC236}">
                <a16:creationId xmlns:a16="http://schemas.microsoft.com/office/drawing/2014/main" id="{52FD0A40-A1AA-499C-AA65-831C58C14B71}"/>
              </a:ext>
            </a:extLst>
          </p:cNvPr>
          <p:cNvSpPr/>
          <p:nvPr/>
        </p:nvSpPr>
        <p:spPr>
          <a:xfrm>
            <a:off x="6443330" y="2626242"/>
            <a:ext cx="279991" cy="24454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a:t>
            </a:r>
          </a:p>
        </p:txBody>
      </p:sp>
      <p:sp>
        <p:nvSpPr>
          <p:cNvPr id="7" name="Rectangle 6">
            <a:extLst>
              <a:ext uri="{FF2B5EF4-FFF2-40B4-BE49-F238E27FC236}">
                <a16:creationId xmlns:a16="http://schemas.microsoft.com/office/drawing/2014/main" id="{288CC2E7-0B0F-463B-B6B3-2414D7E7794B}"/>
              </a:ext>
            </a:extLst>
          </p:cNvPr>
          <p:cNvSpPr/>
          <p:nvPr/>
        </p:nvSpPr>
        <p:spPr>
          <a:xfrm>
            <a:off x="4401879" y="3128192"/>
            <a:ext cx="279991" cy="24454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a:t>
            </a:r>
          </a:p>
        </p:txBody>
      </p:sp>
      <p:sp>
        <p:nvSpPr>
          <p:cNvPr id="8" name="Rectangle 7">
            <a:extLst>
              <a:ext uri="{FF2B5EF4-FFF2-40B4-BE49-F238E27FC236}">
                <a16:creationId xmlns:a16="http://schemas.microsoft.com/office/drawing/2014/main" id="{CCC8FA94-7850-472E-994A-15AF0C199892}"/>
              </a:ext>
            </a:extLst>
          </p:cNvPr>
          <p:cNvSpPr/>
          <p:nvPr/>
        </p:nvSpPr>
        <p:spPr>
          <a:xfrm>
            <a:off x="6606766" y="3128192"/>
            <a:ext cx="279991" cy="24454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a:t>
            </a:r>
          </a:p>
        </p:txBody>
      </p:sp>
      <p:sp>
        <p:nvSpPr>
          <p:cNvPr id="9" name="Rectangle 8">
            <a:extLst>
              <a:ext uri="{FF2B5EF4-FFF2-40B4-BE49-F238E27FC236}">
                <a16:creationId xmlns:a16="http://schemas.microsoft.com/office/drawing/2014/main" id="{72A39437-A2CE-4057-800C-C161E675D36B}"/>
              </a:ext>
            </a:extLst>
          </p:cNvPr>
          <p:cNvSpPr/>
          <p:nvPr/>
        </p:nvSpPr>
        <p:spPr>
          <a:xfrm>
            <a:off x="8020896" y="3702350"/>
            <a:ext cx="279991" cy="24454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a:t>
            </a:r>
          </a:p>
        </p:txBody>
      </p:sp>
      <p:pic>
        <p:nvPicPr>
          <p:cNvPr id="10" name="Content Placeholder 20" descr="logo">
            <a:extLst>
              <a:ext uri="{FF2B5EF4-FFF2-40B4-BE49-F238E27FC236}">
                <a16:creationId xmlns:a16="http://schemas.microsoft.com/office/drawing/2014/main" id="{400E11E1-4182-4AD5-B6F9-317BBC7C44FC}"/>
              </a:ext>
            </a:extLst>
          </p:cNvPr>
          <p:cNvPicPr>
            <a:picLocks noChangeAspect="1"/>
          </p:cNvPicPr>
          <p:nvPr/>
        </p:nvPicPr>
        <p:blipFill>
          <a:blip r:embed="rId4"/>
          <a:stretch>
            <a:fillRect/>
          </a:stretch>
        </p:blipFill>
        <p:spPr>
          <a:xfrm>
            <a:off x="10455837" y="-98898"/>
            <a:ext cx="1564640" cy="1598295"/>
          </a:xfrm>
          <a:prstGeom prst="rect">
            <a:avLst/>
          </a:prstGeom>
        </p:spPr>
      </p:pic>
    </p:spTree>
    <p:extLst>
      <p:ext uri="{BB962C8B-B14F-4D97-AF65-F5344CB8AC3E}">
        <p14:creationId xmlns:p14="http://schemas.microsoft.com/office/powerpoint/2010/main" val="18391398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538443" y="1395938"/>
            <a:ext cx="5903808" cy="2016125"/>
            <a:chOff x="1629446" y="1312036"/>
            <a:chExt cx="1974059" cy="1512168"/>
          </a:xfrm>
        </p:grpSpPr>
        <p:sp>
          <p:nvSpPr>
            <p:cNvPr id="16" name="15"/>
            <p:cNvSpPr/>
            <p:nvPr/>
          </p:nvSpPr>
          <p:spPr>
            <a:xfrm>
              <a:off x="1629446" y="1312036"/>
              <a:ext cx="1974059"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1872032" y="1556684"/>
              <a:ext cx="1714631" cy="992628"/>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 7 + 8</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2778209289"/>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 Box 1"/>
          <p:cNvSpPr txBox="1"/>
          <p:nvPr/>
        </p:nvSpPr>
        <p:spPr>
          <a:xfrm>
            <a:off x="1229677" y="2031528"/>
            <a:ext cx="3831421"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rPr>
              <a:t>Sáng nào em đến lớp</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rPr>
              <a:t>Cũng thấy cô đến rồi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rPr>
              <a:t>Đáp lời “Chào cô ạ!”</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rPr>
              <a:t>Cô mỉm cười thật tươi</a:t>
            </a:r>
            <a:endParaRPr kumimoji="0" lang="en-US"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endParaRPr>
          </a:p>
        </p:txBody>
      </p:sp>
      <p:sp>
        <p:nvSpPr>
          <p:cNvPr id="3" name="Rounded Rectangle 1">
            <a:extLst>
              <a:ext uri="{FF2B5EF4-FFF2-40B4-BE49-F238E27FC236}">
                <a16:creationId xmlns:a16="http://schemas.microsoft.com/office/drawing/2014/main" id="{CBEBA727-938B-4B9B-BA0D-4137C430FDFB}"/>
              </a:ext>
            </a:extLst>
          </p:cNvPr>
          <p:cNvSpPr/>
          <p:nvPr/>
        </p:nvSpPr>
        <p:spPr>
          <a:xfrm>
            <a:off x="1027430" y="548433"/>
            <a:ext cx="8307956" cy="7531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Nghe –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viết</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Cô</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giáo</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lớp</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(2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khổ</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thơ</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4" name="Text Box 1">
            <a:extLst>
              <a:ext uri="{FF2B5EF4-FFF2-40B4-BE49-F238E27FC236}">
                <a16:creationId xmlns:a16="http://schemas.microsoft.com/office/drawing/2014/main" id="{DA057136-5E9F-4E84-A8C1-A3B68D6B57C3}"/>
              </a:ext>
            </a:extLst>
          </p:cNvPr>
          <p:cNvSpPr txBox="1"/>
          <p:nvPr/>
        </p:nvSpPr>
        <p:spPr>
          <a:xfrm>
            <a:off x="5503965" y="2105956"/>
            <a:ext cx="5022268"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000000"/>
                </a:solidFill>
                <a:effectLst/>
                <a:uLnTx/>
                <a:uFillTx/>
                <a:latin typeface="HP001 4 hang 1 ô ly" panose="020B0603050302020204" charset="0"/>
                <a:cs typeface="HP001 4 hang 1 ô ly" panose="020B0603050302020204" charset="0"/>
              </a:rPr>
              <a:t>Cô dạy em tập viết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000000"/>
                </a:solidFill>
                <a:effectLst/>
                <a:uLnTx/>
                <a:uFillTx/>
                <a:latin typeface="HP001 4 hang 1 ô ly" panose="020B0603050302020204" charset="0"/>
                <a:cs typeface="HP001 4 hang 1 ô ly" panose="020B0603050302020204" charset="0"/>
              </a:rPr>
              <a:t>Gió đưa thoảng hương nhài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000000"/>
                </a:solidFill>
                <a:effectLst/>
                <a:uLnTx/>
                <a:uFillTx/>
                <a:latin typeface="HP001 4 hang 1 ô ly" panose="020B0603050302020204" charset="0"/>
                <a:cs typeface="HP001 4 hang 1 ô ly" panose="020B0603050302020204" charset="0"/>
              </a:rPr>
              <a:t>Nắng ghé vào cửa lớp</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000000"/>
                </a:solidFill>
                <a:effectLst/>
                <a:uLnTx/>
                <a:uFillTx/>
                <a:latin typeface="HP001 4 hang 1 ô ly" panose="020B0603050302020204" charset="0"/>
                <a:cs typeface="HP001 4 hang 1 ô ly" panose="020B0603050302020204" charset="0"/>
              </a:rPr>
              <a:t>Xem chúng em học bài</a:t>
            </a:r>
            <a:endParaRPr kumimoji="0" lang="en-US"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endParaRPr>
          </a:p>
        </p:txBody>
      </p:sp>
      <p:pic>
        <p:nvPicPr>
          <p:cNvPr id="5" name="Content Placeholder 20" descr="logo">
            <a:extLst>
              <a:ext uri="{FF2B5EF4-FFF2-40B4-BE49-F238E27FC236}">
                <a16:creationId xmlns:a16="http://schemas.microsoft.com/office/drawing/2014/main" id="{9DCEB014-CCBF-401B-8E8E-540F8B135976}"/>
              </a:ext>
            </a:extLst>
          </p:cNvPr>
          <p:cNvPicPr>
            <a:picLocks noChangeAspect="1"/>
          </p:cNvPicPr>
          <p:nvPr/>
        </p:nvPicPr>
        <p:blipFill>
          <a:blip r:embed="rId3"/>
          <a:stretch>
            <a:fillRect/>
          </a:stretch>
        </p:blipFill>
        <p:spPr>
          <a:xfrm>
            <a:off x="9934840" y="315772"/>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763278-C313-4EDF-987E-F22E218375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602"/>
            <a:ext cx="12191995" cy="6856793"/>
          </a:xfrm>
          <a:prstGeom prst="rect">
            <a:avLst/>
          </a:prstGeom>
        </p:spPr>
      </p:pic>
      <p:pic>
        <p:nvPicPr>
          <p:cNvPr id="32" name="1b" descr="A close up of a logo&#10;&#10;Description generated with high confidence">
            <a:extLst>
              <a:ext uri="{FF2B5EF4-FFF2-40B4-BE49-F238E27FC236}">
                <a16:creationId xmlns:a16="http://schemas.microsoft.com/office/drawing/2014/main" id="{BB610790-D290-419E-AF66-8F78EE25E9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7817" y="1099333"/>
            <a:ext cx="3218967" cy="2243522"/>
          </a:xfrm>
          <a:prstGeom prst="rect">
            <a:avLst/>
          </a:prstGeom>
        </p:spPr>
      </p:pic>
      <p:pic>
        <p:nvPicPr>
          <p:cNvPr id="34" name="2b">
            <a:extLst>
              <a:ext uri="{FF2B5EF4-FFF2-40B4-BE49-F238E27FC236}">
                <a16:creationId xmlns:a16="http://schemas.microsoft.com/office/drawing/2014/main" id="{D91F0E31-F505-45CC-A500-C8C2CBDA9A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85165" y="1099333"/>
            <a:ext cx="3212870" cy="2255716"/>
          </a:xfrm>
          <a:prstGeom prst="rect">
            <a:avLst/>
          </a:prstGeom>
        </p:spPr>
      </p:pic>
      <p:pic>
        <p:nvPicPr>
          <p:cNvPr id="36" name="3b">
            <a:extLst>
              <a:ext uri="{FF2B5EF4-FFF2-40B4-BE49-F238E27FC236}">
                <a16:creationId xmlns:a16="http://schemas.microsoft.com/office/drawing/2014/main" id="{014C4854-1F24-4C12-B5D7-588DEDA035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95063" y="3417188"/>
            <a:ext cx="3194581" cy="2225233"/>
          </a:xfrm>
          <a:prstGeom prst="rect">
            <a:avLst/>
          </a:prstGeom>
        </p:spPr>
      </p:pic>
      <p:pic>
        <p:nvPicPr>
          <p:cNvPr id="38" name="4b" descr="A close up of a logo&#10;&#10;Description generated with high confidence">
            <a:extLst>
              <a:ext uri="{FF2B5EF4-FFF2-40B4-BE49-F238E27FC236}">
                <a16:creationId xmlns:a16="http://schemas.microsoft.com/office/drawing/2014/main" id="{CC6EF77F-72C1-432E-A9A4-5E262484B3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91264" y="3438230"/>
            <a:ext cx="3176291" cy="2225233"/>
          </a:xfrm>
          <a:prstGeom prst="rect">
            <a:avLst/>
          </a:prstGeom>
        </p:spPr>
      </p:pic>
      <p:pic>
        <p:nvPicPr>
          <p:cNvPr id="53" name="Picture 52" descr="A close up of a logo&#10;&#10;Description generated with very high confidence">
            <a:extLst>
              <a:ext uri="{FF2B5EF4-FFF2-40B4-BE49-F238E27FC236}">
                <a16:creationId xmlns:a16="http://schemas.microsoft.com/office/drawing/2014/main" id="{069B54F1-CC45-43F6-97AD-194D52974AA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59008">
            <a:off x="11579833" y="2857144"/>
            <a:ext cx="241845" cy="196196"/>
          </a:xfrm>
          <a:prstGeom prst="rect">
            <a:avLst/>
          </a:prstGeom>
        </p:spPr>
      </p:pic>
      <p:pic>
        <p:nvPicPr>
          <p:cNvPr id="57" name="buom" descr="A insect on the ground&#10;&#10;Description generated with high confidence">
            <a:extLst>
              <a:ext uri="{FF2B5EF4-FFF2-40B4-BE49-F238E27FC236}">
                <a16:creationId xmlns:a16="http://schemas.microsoft.com/office/drawing/2014/main" id="{633BA60B-A834-4BA0-9477-2FB9465B37F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770510">
            <a:off x="1835381" y="2493526"/>
            <a:ext cx="963915" cy="923430"/>
          </a:xfrm>
          <a:prstGeom prst="rect">
            <a:avLst/>
          </a:prstGeom>
        </p:spPr>
      </p:pic>
      <p:pic>
        <p:nvPicPr>
          <p:cNvPr id="3" name="Picture 2">
            <a:extLst>
              <a:ext uri="{FF2B5EF4-FFF2-40B4-BE49-F238E27FC236}">
                <a16:creationId xmlns:a16="http://schemas.microsoft.com/office/drawing/2014/main" id="{3269E7C5-4EA5-4C44-AA00-1B2105BB828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43426" y="4934926"/>
            <a:ext cx="506290" cy="506290"/>
          </a:xfrm>
          <a:prstGeom prst="rect">
            <a:avLst/>
          </a:prstGeom>
        </p:spPr>
      </p:pic>
      <p:pic>
        <p:nvPicPr>
          <p:cNvPr id="6" name="Picture 5">
            <a:extLst>
              <a:ext uri="{FF2B5EF4-FFF2-40B4-BE49-F238E27FC236}">
                <a16:creationId xmlns:a16="http://schemas.microsoft.com/office/drawing/2014/main" id="{2534BD2E-90FC-49F3-AC62-E2293F519BB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81073" y="144615"/>
            <a:ext cx="868643" cy="644243"/>
          </a:xfrm>
          <a:prstGeom prst="rect">
            <a:avLst/>
          </a:prstGeom>
        </p:spPr>
      </p:pic>
      <p:pic>
        <p:nvPicPr>
          <p:cNvPr id="4" name="Picture 3">
            <a:hlinkClick r:id="rId14" action="ppaction://hlinksldjump"/>
            <a:extLst>
              <a:ext uri="{FF2B5EF4-FFF2-40B4-BE49-F238E27FC236}">
                <a16:creationId xmlns:a16="http://schemas.microsoft.com/office/drawing/2014/main" id="{490A87E2-6F22-4B14-A9C6-16CD95B0AB62}"/>
              </a:ext>
            </a:extLst>
          </p:cNvPr>
          <p:cNvPicPr>
            <a:picLocks noChangeAspect="1"/>
          </p:cNvPicPr>
          <p:nvPr/>
        </p:nvPicPr>
        <p:blipFill rotWithShape="1">
          <a:blip r:embed="rId15">
            <a:extLst>
              <a:ext uri="{28A0092B-C50C-407E-A947-70E740481C1C}">
                <a14:useLocalDpi xmlns:a14="http://schemas.microsoft.com/office/drawing/2010/main" val="0"/>
              </a:ext>
            </a:extLst>
          </a:blip>
          <a:srcRect t="10052" b="11202"/>
          <a:stretch/>
        </p:blipFill>
        <p:spPr>
          <a:xfrm>
            <a:off x="7446645" y="6219825"/>
            <a:ext cx="1506247" cy="558165"/>
          </a:xfrm>
          <a:prstGeom prst="rect">
            <a:avLst/>
          </a:prstGeom>
        </p:spPr>
      </p:pic>
      <p:pic>
        <p:nvPicPr>
          <p:cNvPr id="7" name="Picture 6">
            <a:extLst>
              <a:ext uri="{FF2B5EF4-FFF2-40B4-BE49-F238E27FC236}">
                <a16:creationId xmlns:a16="http://schemas.microsoft.com/office/drawing/2014/main" id="{A54C3F12-C796-43C9-A1D2-7BBDD7BCE92C}"/>
              </a:ext>
            </a:extLst>
          </p:cNvPr>
          <p:cNvPicPr>
            <a:picLocks noChangeAspect="1"/>
          </p:cNvPicPr>
          <p:nvPr/>
        </p:nvPicPr>
        <p:blipFill>
          <a:blip r:embed="rId16"/>
          <a:stretch>
            <a:fillRect/>
          </a:stretch>
        </p:blipFill>
        <p:spPr>
          <a:xfrm>
            <a:off x="3947817" y="947451"/>
            <a:ext cx="6619737" cy="4659133"/>
          </a:xfrm>
          <a:prstGeom prst="rect">
            <a:avLst/>
          </a:prstGeom>
        </p:spPr>
      </p:pic>
      <p:pic>
        <p:nvPicPr>
          <p:cNvPr id="20" name="1a">
            <a:hlinkClick r:id="rId17" action="ppaction://hlinksldjump"/>
            <a:extLst>
              <a:ext uri="{FF2B5EF4-FFF2-40B4-BE49-F238E27FC236}">
                <a16:creationId xmlns:a16="http://schemas.microsoft.com/office/drawing/2014/main" id="{1D755C37-7225-46B6-AECB-63145FE021F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70419" y="788858"/>
            <a:ext cx="3449389" cy="2384680"/>
          </a:xfrm>
          <a:prstGeom prst="rect">
            <a:avLst/>
          </a:prstGeom>
        </p:spPr>
      </p:pic>
      <p:pic>
        <p:nvPicPr>
          <p:cNvPr id="22" name="2a">
            <a:hlinkClick r:id="rId19" action="ppaction://hlinksldjump"/>
            <a:extLst>
              <a:ext uri="{FF2B5EF4-FFF2-40B4-BE49-F238E27FC236}">
                <a16:creationId xmlns:a16="http://schemas.microsoft.com/office/drawing/2014/main" id="{E6388EE3-A630-4AAD-8615-8FA7CF881B6E}"/>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319808" y="736218"/>
            <a:ext cx="3235685" cy="2437320"/>
          </a:xfrm>
          <a:prstGeom prst="rect">
            <a:avLst/>
          </a:prstGeom>
        </p:spPr>
      </p:pic>
      <p:pic>
        <p:nvPicPr>
          <p:cNvPr id="23" name="3a">
            <a:hlinkClick r:id="rId14" action="ppaction://hlinksldjump"/>
            <a:extLst>
              <a:ext uri="{FF2B5EF4-FFF2-40B4-BE49-F238E27FC236}">
                <a16:creationId xmlns:a16="http://schemas.microsoft.com/office/drawing/2014/main" id="{92318311-7088-4865-B336-5759C85325CE}"/>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947816" y="3005504"/>
            <a:ext cx="3371991" cy="2601079"/>
          </a:xfrm>
          <a:prstGeom prst="rect">
            <a:avLst/>
          </a:prstGeom>
        </p:spPr>
      </p:pic>
      <p:pic>
        <p:nvPicPr>
          <p:cNvPr id="24" name="4a">
            <a:hlinkClick r:id="rId22" action="ppaction://hlinksldjump"/>
            <a:extLst>
              <a:ext uri="{FF2B5EF4-FFF2-40B4-BE49-F238E27FC236}">
                <a16:creationId xmlns:a16="http://schemas.microsoft.com/office/drawing/2014/main" id="{89768423-E81D-4E09-86F4-B6A0DBF3AB24}"/>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319806" y="2985757"/>
            <a:ext cx="3294993" cy="2677705"/>
          </a:xfrm>
          <a:prstGeom prst="rect">
            <a:avLst/>
          </a:prstGeom>
        </p:spPr>
      </p:pic>
    </p:spTree>
    <p:extLst>
      <p:ext uri="{BB962C8B-B14F-4D97-AF65-F5344CB8AC3E}">
        <p14:creationId xmlns:p14="http://schemas.microsoft.com/office/powerpoint/2010/main" val="25340026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8"/>
                  </p:tgtEl>
                </p:cond>
              </p:nextCondLst>
            </p:seq>
            <p:seq concurrent="1" nextAc="seek">
              <p:cTn id="26" restart="whenNotActive" fill="hold" evtFilter="cancelBubble" nodeType="interactiveSeq">
                <p:stCondLst>
                  <p:cond evt="onClick" delay="0">
                    <p:tgtEl>
                      <p:spTgt spid="57"/>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8"/>
                                        </p:tgtEl>
                                      </p:cBhvr>
                                    </p:animEffect>
                                    <p:set>
                                      <p:cBhvr>
                                        <p:cTn id="43" dur="1" fill="hold">
                                          <p:stCondLst>
                                            <p:cond delay="499"/>
                                          </p:stCondLst>
                                        </p:cTn>
                                        <p:tgtEl>
                                          <p:spTgt spid="38"/>
                                        </p:tgtEl>
                                        <p:attrNameLst>
                                          <p:attrName>style.visibility</p:attrName>
                                        </p:attrNameLst>
                                      </p:cBhvr>
                                      <p:to>
                                        <p:strVal val="hidden"/>
                                      </p:to>
                                    </p:set>
                                  </p:childTnLst>
                                </p:cTn>
                              </p:par>
                              <p:par>
                                <p:cTn id="44" presetID="32" presetClass="emph" presetSubtype="0" repeatCount="indefinite" fill="hold" nodeType="withEffect">
                                  <p:stCondLst>
                                    <p:cond delay="0"/>
                                  </p:stCondLst>
                                  <p:childTnLst>
                                    <p:animRot by="120000">
                                      <p:cBhvr>
                                        <p:cTn id="45" dur="100" fill="hold">
                                          <p:stCondLst>
                                            <p:cond delay="0"/>
                                          </p:stCondLst>
                                        </p:cTn>
                                        <p:tgtEl>
                                          <p:spTgt spid="4"/>
                                        </p:tgtEl>
                                        <p:attrNameLst>
                                          <p:attrName>r</p:attrName>
                                        </p:attrNameLst>
                                      </p:cBhvr>
                                    </p:animRot>
                                    <p:animRot by="-240000">
                                      <p:cBhvr>
                                        <p:cTn id="46" dur="200" fill="hold">
                                          <p:stCondLst>
                                            <p:cond delay="200"/>
                                          </p:stCondLst>
                                        </p:cTn>
                                        <p:tgtEl>
                                          <p:spTgt spid="4"/>
                                        </p:tgtEl>
                                        <p:attrNameLst>
                                          <p:attrName>r</p:attrName>
                                        </p:attrNameLst>
                                      </p:cBhvr>
                                    </p:animRot>
                                    <p:animRot by="240000">
                                      <p:cBhvr>
                                        <p:cTn id="47" dur="200" fill="hold">
                                          <p:stCondLst>
                                            <p:cond delay="400"/>
                                          </p:stCondLst>
                                        </p:cTn>
                                        <p:tgtEl>
                                          <p:spTgt spid="4"/>
                                        </p:tgtEl>
                                        <p:attrNameLst>
                                          <p:attrName>r</p:attrName>
                                        </p:attrNameLst>
                                      </p:cBhvr>
                                    </p:animRot>
                                    <p:animRot by="-240000">
                                      <p:cBhvr>
                                        <p:cTn id="48" dur="200" fill="hold">
                                          <p:stCondLst>
                                            <p:cond delay="600"/>
                                          </p:stCondLst>
                                        </p:cTn>
                                        <p:tgtEl>
                                          <p:spTgt spid="4"/>
                                        </p:tgtEl>
                                        <p:attrNameLst>
                                          <p:attrName>r</p:attrName>
                                        </p:attrNameLst>
                                      </p:cBhvr>
                                    </p:animRot>
                                    <p:animRot by="120000">
                                      <p:cBhvr>
                                        <p:cTn id="49"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7"/>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56" restart="whenNotActive" fill="hold" evtFilter="cancelBubble" nodeType="interactiveSeq">
                <p:stCondLst>
                  <p:cond evt="onClick" delay="0">
                    <p:tgtEl>
                      <p:spTgt spid="22"/>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22"/>
                                        </p:tgtEl>
                                      </p:cBhvr>
                                    </p:animEffect>
                                    <p:set>
                                      <p:cBhvr>
                                        <p:cTn id="61"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62" restart="whenNotActive" fill="hold" evtFilter="cancelBubble" nodeType="interactiveSeq">
                <p:stCondLst>
                  <p:cond evt="onClick" delay="0">
                    <p:tgtEl>
                      <p:spTgt spid="23"/>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23"/>
                                        </p:tgtEl>
                                      </p:cBhvr>
                                    </p:animEffect>
                                    <p:set>
                                      <p:cBhvr>
                                        <p:cTn id="67"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68" restart="whenNotActive" fill="hold" evtFilter="cancelBubble" nodeType="interactiveSeq">
                <p:stCondLst>
                  <p:cond evt="onClick" delay="0">
                    <p:tgtEl>
                      <p:spTgt spid="24"/>
                    </p:tgtEl>
                  </p:cond>
                </p:stCondLst>
                <p:endSync evt="end" delay="0">
                  <p:rtn val="all"/>
                </p:endSync>
                <p:childTnLst>
                  <p:par>
                    <p:cTn id="69" fill="hold">
                      <p:stCondLst>
                        <p:cond delay="0"/>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77908-68ED-46D9-895D-49718AE36DB6}"/>
              </a:ext>
            </a:extLst>
          </p:cNvPr>
          <p:cNvPicPr>
            <a:picLocks noChangeAspect="1"/>
          </p:cNvPicPr>
          <p:nvPr/>
        </p:nvPicPr>
        <p:blipFill>
          <a:blip r:embed="rId2"/>
          <a:stretch>
            <a:fillRect/>
          </a:stretch>
        </p:blipFill>
        <p:spPr>
          <a:xfrm>
            <a:off x="1395412" y="790575"/>
            <a:ext cx="9401175" cy="5276850"/>
          </a:xfrm>
          <a:prstGeom prst="rect">
            <a:avLst/>
          </a:prstGeom>
        </p:spPr>
      </p:pic>
      <p:sp>
        <p:nvSpPr>
          <p:cNvPr id="11" name="Rectangle 10">
            <a:extLst>
              <a:ext uri="{FF2B5EF4-FFF2-40B4-BE49-F238E27FC236}">
                <a16:creationId xmlns:a16="http://schemas.microsoft.com/office/drawing/2014/main" id="{DE722709-4D2F-48D2-8680-82BCFD377947}"/>
              </a:ext>
            </a:extLst>
          </p:cNvPr>
          <p:cNvSpPr/>
          <p:nvPr/>
        </p:nvSpPr>
        <p:spPr>
          <a:xfrm>
            <a:off x="1286540" y="3593805"/>
            <a:ext cx="616688" cy="3296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Biển</a:t>
            </a:r>
            <a:endParaRPr lang="en-US" dirty="0"/>
          </a:p>
        </p:txBody>
      </p:sp>
      <p:sp>
        <p:nvSpPr>
          <p:cNvPr id="12" name="Rectangle 11">
            <a:extLst>
              <a:ext uri="{FF2B5EF4-FFF2-40B4-BE49-F238E27FC236}">
                <a16:creationId xmlns:a16="http://schemas.microsoft.com/office/drawing/2014/main" id="{0CA55C02-4C9E-472F-B1F7-6BE5EB7CB4DF}"/>
              </a:ext>
            </a:extLst>
          </p:cNvPr>
          <p:cNvSpPr/>
          <p:nvPr/>
        </p:nvSpPr>
        <p:spPr>
          <a:xfrm>
            <a:off x="6549656" y="4561368"/>
            <a:ext cx="616688" cy="3296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yên</a:t>
            </a:r>
            <a:endParaRPr lang="en-US" dirty="0"/>
          </a:p>
        </p:txBody>
      </p:sp>
      <p:sp>
        <p:nvSpPr>
          <p:cNvPr id="13" name="Rectangle 12">
            <a:extLst>
              <a:ext uri="{FF2B5EF4-FFF2-40B4-BE49-F238E27FC236}">
                <a16:creationId xmlns:a16="http://schemas.microsoft.com/office/drawing/2014/main" id="{7DF3F888-AE39-40B3-8B8C-41D812BAFAA2}"/>
              </a:ext>
            </a:extLst>
          </p:cNvPr>
          <p:cNvSpPr/>
          <p:nvPr/>
        </p:nvSpPr>
        <p:spPr>
          <a:xfrm>
            <a:off x="7038753" y="5567696"/>
            <a:ext cx="744279" cy="3296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Miền</a:t>
            </a:r>
            <a:endParaRPr lang="en-US" dirty="0"/>
          </a:p>
        </p:txBody>
      </p:sp>
      <p:pic>
        <p:nvPicPr>
          <p:cNvPr id="14" name="Content Placeholder 20" descr="logo">
            <a:extLst>
              <a:ext uri="{FF2B5EF4-FFF2-40B4-BE49-F238E27FC236}">
                <a16:creationId xmlns:a16="http://schemas.microsoft.com/office/drawing/2014/main" id="{4F450A2D-112C-41C9-BB38-3BCC3F67F1AA}"/>
              </a:ext>
            </a:extLst>
          </p:cNvPr>
          <p:cNvPicPr>
            <a:picLocks noChangeAspect="1"/>
          </p:cNvPicPr>
          <p:nvPr/>
        </p:nvPicPr>
        <p:blipFill>
          <a:blip r:embed="rId3"/>
          <a:stretch>
            <a:fillRect/>
          </a:stretch>
        </p:blipFill>
        <p:spPr>
          <a:xfrm>
            <a:off x="9934840" y="315772"/>
            <a:ext cx="1564640" cy="1598295"/>
          </a:xfrm>
          <a:prstGeom prst="rect">
            <a:avLst/>
          </a:prstGeom>
        </p:spPr>
      </p:pic>
    </p:spTree>
    <p:extLst>
      <p:ext uri="{BB962C8B-B14F-4D97-AF65-F5344CB8AC3E}">
        <p14:creationId xmlns:p14="http://schemas.microsoft.com/office/powerpoint/2010/main" val="2130948739"/>
      </p:ext>
    </p:extLst>
  </p:cSld>
  <p:clrMapOvr>
    <a:masterClrMapping/>
  </p:clrMapOvr>
  <mc:AlternateContent xmlns:mc="http://schemas.openxmlformats.org/markup-compatibility/2006">
    <mc:Choice xmlns:p14="http://schemas.microsoft.com/office/powerpoint/2010/main" Requires="p14">
      <p:transition p14:dur="0" advClick="0" advTm="3713"/>
    </mc:Choice>
    <mc:Fallback>
      <p:transition advClick="0" advTm="37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F43DF9-A34F-47FA-985C-4A030D766E1E}"/>
              </a:ext>
            </a:extLst>
          </p:cNvPr>
          <p:cNvSpPr txBox="1"/>
          <p:nvPr/>
        </p:nvSpPr>
        <p:spPr>
          <a:xfrm>
            <a:off x="2062716" y="287079"/>
            <a:ext cx="6943061"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11. </a:t>
            </a:r>
            <a:r>
              <a:rPr lang="en-US" sz="3200" dirty="0" err="1">
                <a:latin typeface="Arial-Rounded" panose="020B0500000000000000" pitchFamily="34" charset="0"/>
                <a:ea typeface="Arial-Rounded" panose="020B0500000000000000" pitchFamily="34" charset="0"/>
                <a:cs typeface="Arial-Rounded" panose="020B0500000000000000" pitchFamily="34" charset="0"/>
              </a:rPr>
              <a:t>Nối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tiếp</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câu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kể</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lại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sự</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việc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tranh</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A8EDE67A-5819-4B7F-B4E3-87F3FADF0E55}"/>
              </a:ext>
            </a:extLst>
          </p:cNvPr>
          <p:cNvPicPr>
            <a:picLocks noChangeAspect="1"/>
          </p:cNvPicPr>
          <p:nvPr/>
        </p:nvPicPr>
        <p:blipFill>
          <a:blip r:embed="rId3"/>
          <a:stretch>
            <a:fillRect/>
          </a:stretch>
        </p:blipFill>
        <p:spPr>
          <a:xfrm>
            <a:off x="2543175" y="1115269"/>
            <a:ext cx="7105650" cy="5067300"/>
          </a:xfrm>
          <a:prstGeom prst="rect">
            <a:avLst/>
          </a:prstGeom>
        </p:spPr>
      </p:pic>
      <p:sp>
        <p:nvSpPr>
          <p:cNvPr id="8" name="Rectangle 7">
            <a:extLst>
              <a:ext uri="{FF2B5EF4-FFF2-40B4-BE49-F238E27FC236}">
                <a16:creationId xmlns:a16="http://schemas.microsoft.com/office/drawing/2014/main" id="{0115CD83-54DC-43C2-A07B-B2AF6A1B4C5F}"/>
              </a:ext>
            </a:extLst>
          </p:cNvPr>
          <p:cNvSpPr/>
          <p:nvPr/>
        </p:nvSpPr>
        <p:spPr>
          <a:xfrm>
            <a:off x="2892056" y="3429000"/>
            <a:ext cx="2923953"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Arial-Rounded" panose="020B0500000000000000" pitchFamily="34" charset="0"/>
                <a:ea typeface="Arial-Rounded" panose="020B0500000000000000" pitchFamily="34" charset="0"/>
                <a:cs typeface="Arial-Rounded" panose="020B0500000000000000" pitchFamily="34" charset="0"/>
              </a:rPr>
              <a:t>dẫn</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đàn</a:t>
            </a:r>
            <a:r>
              <a:rPr lang="en-US" sz="2000" dirty="0">
                <a:latin typeface="Arial-Rounded" panose="020B0500000000000000" pitchFamily="34" charset="0"/>
                <a:ea typeface="Arial-Rounded" panose="020B0500000000000000" pitchFamily="34" charset="0"/>
                <a:cs typeface="Arial-Rounded" panose="020B0500000000000000" pitchFamily="34" charset="0"/>
              </a:rPr>
              <a:t> con </a:t>
            </a:r>
            <a:r>
              <a:rPr lang="en-US" sz="2000" dirty="0" err="1">
                <a:latin typeface="Arial-Rounded" panose="020B0500000000000000" pitchFamily="34" charset="0"/>
                <a:ea typeface="Arial-Rounded" panose="020B0500000000000000" pitchFamily="34" charset="0"/>
                <a:cs typeface="Arial-Rounded" panose="020B0500000000000000" pitchFamily="34" charset="0"/>
              </a:rPr>
              <a:t>đi</a:t>
            </a:r>
            <a:r>
              <a:rPr lang="en-US" sz="2000" dirty="0">
                <a:latin typeface="Arial-Rounded" panose="020B0500000000000000" pitchFamily="34" charset="0"/>
                <a:ea typeface="Arial-Rounded" panose="020B0500000000000000" pitchFamily="34" charset="0"/>
                <a:cs typeface="Arial-Rounded" panose="020B0500000000000000" pitchFamily="34" charset="0"/>
              </a:rPr>
              <a:t> ra </a:t>
            </a:r>
            <a:r>
              <a:rPr lang="en-US" sz="2000" dirty="0" err="1">
                <a:latin typeface="Arial-Rounded" panose="020B0500000000000000" pitchFamily="34" charset="0"/>
                <a:ea typeface="Arial-Rounded" panose="020B0500000000000000" pitchFamily="34" charset="0"/>
                <a:cs typeface="Arial-Rounded" panose="020B0500000000000000" pitchFamily="34" charset="0"/>
              </a:rPr>
              <a:t>khỏi</a:t>
            </a:r>
            <a:r>
              <a:rPr lang="en-US" sz="2000" dirty="0">
                <a:latin typeface="Arial-Rounded" panose="020B0500000000000000" pitchFamily="34" charset="0"/>
                <a:ea typeface="Arial-Rounded" panose="020B0500000000000000" pitchFamily="34" charset="0"/>
                <a:cs typeface="Arial-Rounded" panose="020B0500000000000000" pitchFamily="34" charset="0"/>
              </a:rPr>
              <a:t> ổ.</a:t>
            </a:r>
          </a:p>
        </p:txBody>
      </p:sp>
      <p:sp>
        <p:nvSpPr>
          <p:cNvPr id="9" name="Rectangle 8">
            <a:extLst>
              <a:ext uri="{FF2B5EF4-FFF2-40B4-BE49-F238E27FC236}">
                <a16:creationId xmlns:a16="http://schemas.microsoft.com/office/drawing/2014/main" id="{B480EA73-F52C-45DB-881E-6964B40F8273}"/>
              </a:ext>
            </a:extLst>
          </p:cNvPr>
          <p:cNvSpPr/>
          <p:nvPr/>
        </p:nvSpPr>
        <p:spPr>
          <a:xfrm>
            <a:off x="6539023" y="3429000"/>
            <a:ext cx="2923953"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Arial-Rounded" panose="020B0500000000000000" pitchFamily="34" charset="0"/>
                <a:ea typeface="Arial-Rounded" panose="020B0500000000000000" pitchFamily="34" charset="0"/>
                <a:cs typeface="Arial-Rounded" panose="020B0500000000000000" pitchFamily="34" charset="0"/>
              </a:rPr>
              <a:t>đi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tắm</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nắng</a:t>
            </a:r>
            <a:endParaRPr lang="en-US" sz="20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9">
            <a:extLst>
              <a:ext uri="{FF2B5EF4-FFF2-40B4-BE49-F238E27FC236}">
                <a16:creationId xmlns:a16="http://schemas.microsoft.com/office/drawing/2014/main" id="{B27DBDF3-330D-4822-8E8B-AE26822EB44C}"/>
              </a:ext>
            </a:extLst>
          </p:cNvPr>
          <p:cNvSpPr/>
          <p:nvPr/>
        </p:nvSpPr>
        <p:spPr>
          <a:xfrm>
            <a:off x="2892056" y="6035118"/>
            <a:ext cx="2923953"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Arial-Rounded" panose="020B0500000000000000" pitchFamily="34" charset="0"/>
                <a:ea typeface="Arial-Rounded" panose="020B0500000000000000" pitchFamily="34" charset="0"/>
                <a:cs typeface="Arial-Rounded" panose="020B0500000000000000" pitchFamily="34" charset="0"/>
              </a:rPr>
              <a:t>đi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kiếm</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mồi</a:t>
            </a:r>
            <a:r>
              <a:rPr lang="en-US" sz="2000"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11" name="Rectangle 10">
            <a:extLst>
              <a:ext uri="{FF2B5EF4-FFF2-40B4-BE49-F238E27FC236}">
                <a16:creationId xmlns:a16="http://schemas.microsoft.com/office/drawing/2014/main" id="{6D458509-1666-4948-869F-51AF82F9EA7F}"/>
              </a:ext>
            </a:extLst>
          </p:cNvPr>
          <p:cNvSpPr/>
          <p:nvPr/>
        </p:nvSpPr>
        <p:spPr>
          <a:xfrm>
            <a:off x="6539022" y="6036251"/>
            <a:ext cx="2923953"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Arial-Rounded" panose="020B0500000000000000" pitchFamily="34" charset="0"/>
                <a:ea typeface="Arial-Rounded" panose="020B0500000000000000" pitchFamily="34" charset="0"/>
                <a:cs typeface="Arial-Rounded" panose="020B0500000000000000" pitchFamily="34" charset="0"/>
              </a:rPr>
              <a:t>đi</a:t>
            </a:r>
            <a:r>
              <a:rPr lang="en-US" sz="2000" dirty="0">
                <a:latin typeface="Arial-Rounded" panose="020B0500000000000000" pitchFamily="34" charset="0"/>
                <a:ea typeface="Arial-Rounded" panose="020B0500000000000000" pitchFamily="34" charset="0"/>
                <a:cs typeface="Arial-Rounded" panose="020B0500000000000000" pitchFamily="34" charset="0"/>
              </a:rPr>
              <a:t> </a:t>
            </a:r>
            <a:r>
              <a:rPr lang="en-US" sz="2000" dirty="0" err="1">
                <a:latin typeface="Arial-Rounded" panose="020B0500000000000000" pitchFamily="34" charset="0"/>
                <a:ea typeface="Arial-Rounded" panose="020B0500000000000000" pitchFamily="34" charset="0"/>
                <a:cs typeface="Arial-Rounded" panose="020B0500000000000000" pitchFamily="34" charset="0"/>
              </a:rPr>
              <a:t>ngủ</a:t>
            </a:r>
            <a:r>
              <a:rPr lang="en-US" sz="2000" dirty="0">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1040403316"/>
      </p:ext>
    </p:extLst>
  </p:cSld>
  <p:clrMapOvr>
    <a:masterClrMapping/>
  </p:clrMapOvr>
  <mc:AlternateContent xmlns:mc="http://schemas.openxmlformats.org/markup-compatibility/2006">
    <mc:Choice xmlns:p14="http://schemas.microsoft.com/office/powerpoint/2010/main" Requires="p14">
      <p:transition p14:dur="0" advClick="0" advTm="3713"/>
    </mc:Choice>
    <mc:Fallback>
      <p:transition advClick="0" advTm="37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a:extLst>
              <a:ext uri="{FF2B5EF4-FFF2-40B4-BE49-F238E27FC236}">
                <a16:creationId xmlns:a16="http://schemas.microsoft.com/office/drawing/2014/main" id="{50C12B26-75BB-45EE-9142-FBADDC9CDE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flipV="1">
            <a:off x="2652062" y="-2681938"/>
            <a:ext cx="6858000" cy="12221875"/>
          </a:xfrm>
          <a:prstGeom prst="rect">
            <a:avLst/>
          </a:prstGeom>
        </p:spPr>
      </p:pic>
      <p:grpSp>
        <p:nvGrpSpPr>
          <p:cNvPr id="14" name="Group 13">
            <a:extLst>
              <a:ext uri="{FF2B5EF4-FFF2-40B4-BE49-F238E27FC236}">
                <a16:creationId xmlns:a16="http://schemas.microsoft.com/office/drawing/2014/main" id="{DBB614EA-B005-4C6A-8BBA-99EE489287FB}"/>
              </a:ext>
            </a:extLst>
          </p:cNvPr>
          <p:cNvGrpSpPr/>
          <p:nvPr/>
        </p:nvGrpSpPr>
        <p:grpSpPr>
          <a:xfrm>
            <a:off x="0" y="6557554"/>
            <a:ext cx="12194509" cy="328254"/>
            <a:chOff x="0" y="6557554"/>
            <a:chExt cx="12194509" cy="328254"/>
          </a:xfrm>
        </p:grpSpPr>
        <p:sp>
          <p:nvSpPr>
            <p:cNvPr id="15" name="Rectangle 14">
              <a:extLst>
                <a:ext uri="{FF2B5EF4-FFF2-40B4-BE49-F238E27FC236}">
                  <a16:creationId xmlns:a16="http://schemas.microsoft.com/office/drawing/2014/main" id="{880F2173-209B-4FCF-9251-0524DE89737A}"/>
                </a:ext>
              </a:extLst>
            </p:cNvPr>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62F6DA80-3933-4153-98A0-A33494EFD727}"/>
                </a:ext>
              </a:extLst>
            </p:cNvPr>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0C3B2C71-710C-4D23-BD1D-E7C53B260006}"/>
                </a:ext>
              </a:extLst>
            </p:cNvPr>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1ABB32B4-D376-4BB5-A869-A9C2442AA919}"/>
                </a:ext>
              </a:extLst>
            </p:cNvPr>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13CCF0C5-BDB2-4BB6-A93A-714EF4D84C1E}"/>
                </a:ext>
              </a:extLst>
            </p:cNvPr>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9" name="18">
            <a:extLst>
              <a:ext uri="{FF2B5EF4-FFF2-40B4-BE49-F238E27FC236}">
                <a16:creationId xmlns:a16="http://schemas.microsoft.com/office/drawing/2014/main" id="{EC8D8931-2480-4EF2-87B8-07DBE99D56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326"/>
          <a:stretch/>
        </p:blipFill>
        <p:spPr>
          <a:xfrm>
            <a:off x="9714797" y="3632886"/>
            <a:ext cx="2263295" cy="3624043"/>
          </a:xfrm>
          <a:prstGeom prst="rect">
            <a:avLst/>
          </a:prstGeom>
        </p:spPr>
      </p:pic>
      <p:sp>
        <p:nvSpPr>
          <p:cNvPr id="16" name="TextBox 15">
            <a:extLst>
              <a:ext uri="{FF2B5EF4-FFF2-40B4-BE49-F238E27FC236}">
                <a16:creationId xmlns:a16="http://schemas.microsoft.com/office/drawing/2014/main" id="{C427ADA6-213D-424A-8265-DDE2F08EB70B}"/>
              </a:ext>
            </a:extLst>
          </p:cNvPr>
          <p:cNvSpPr txBox="1"/>
          <p:nvPr/>
        </p:nvSpPr>
        <p:spPr>
          <a:xfrm>
            <a:off x="4129051" y="2382318"/>
            <a:ext cx="5492476" cy="1569612"/>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prstClr val="black"/>
                </a:solidFill>
                <a:effectLst/>
                <a:uLnTx/>
                <a:uFillTx/>
                <a:latin typeface="Arial-Rounded" pitchFamily="34" charset="0"/>
                <a:ea typeface="Arial-Rounded" pitchFamily="34" charset="0"/>
                <a:cs typeface="Arial-Rounded" pitchFamily="34" charset="0"/>
              </a:rPr>
              <a:t>Phần</a:t>
            </a:r>
            <a:r>
              <a:rPr kumimoji="0" lang="en-US" sz="4800" b="0" i="0" u="none" strike="noStrike" kern="1200" cap="none" spc="0" normalizeH="0" noProof="0" dirty="0">
                <a:ln>
                  <a:noFill/>
                </a:ln>
                <a:solidFill>
                  <a:prstClr val="black"/>
                </a:solidFill>
                <a:effectLst/>
                <a:uLnTx/>
                <a:uFillTx/>
                <a:latin typeface="Arial-Rounded" pitchFamily="34" charset="0"/>
                <a:ea typeface="Arial-Rounded" pitchFamily="34" charset="0"/>
                <a:cs typeface="Arial-Rounded" pitchFamily="34" charset="0"/>
              </a:rPr>
              <a:t> II: </a:t>
            </a:r>
            <a:r>
              <a:rPr kumimoji="0" lang="en-US" sz="4800" b="0" i="0" u="none" strike="noStrike" kern="1200" cap="none" spc="0" normalizeH="0" noProof="0" dirty="0" err="1">
                <a:ln>
                  <a:noFill/>
                </a:ln>
                <a:solidFill>
                  <a:prstClr val="black"/>
                </a:solidFill>
                <a:effectLst/>
                <a:uLnTx/>
                <a:uFillTx/>
                <a:latin typeface="Arial-Rounded" pitchFamily="34" charset="0"/>
                <a:ea typeface="Arial-Rounded" pitchFamily="34" charset="0"/>
                <a:cs typeface="Arial-Rounded" pitchFamily="34" charset="0"/>
              </a:rPr>
              <a:t>Đánh</a:t>
            </a:r>
            <a:r>
              <a:rPr kumimoji="0" lang="en-US" sz="4800" b="0" i="0" u="none" strike="noStrike" kern="1200" cap="none" spc="0" normalizeH="0" noProof="0" dirty="0">
                <a:ln>
                  <a:noFill/>
                </a:ln>
                <a:solidFill>
                  <a:prstClr val="black"/>
                </a:solidFill>
                <a:effectLst/>
                <a:uLnTx/>
                <a:uFillTx/>
                <a:latin typeface="Arial-Rounded" pitchFamily="34" charset="0"/>
                <a:ea typeface="Arial-Rounded" pitchFamily="34" charset="0"/>
                <a:cs typeface="Arial-Rounded" pitchFamily="34" charset="0"/>
              </a:rPr>
              <a:t> </a:t>
            </a:r>
            <a:r>
              <a:rPr kumimoji="0" lang="en-US" sz="4800" b="0" i="0" u="none" strike="noStrike" kern="1200" cap="none" spc="0" normalizeH="0" noProof="0" dirty="0" err="1">
                <a:ln>
                  <a:noFill/>
                </a:ln>
                <a:solidFill>
                  <a:prstClr val="black"/>
                </a:solidFill>
                <a:effectLst/>
                <a:uLnTx/>
                <a:uFillTx/>
                <a:latin typeface="Arial-Rounded" pitchFamily="34" charset="0"/>
                <a:ea typeface="Arial-Rounded" pitchFamily="34" charset="0"/>
                <a:cs typeface="Arial-Rounded" pitchFamily="34" charset="0"/>
              </a:rPr>
              <a:t>giá</a:t>
            </a:r>
            <a:r>
              <a:rPr kumimoji="0" lang="en-US" sz="4800" b="0" i="0" u="none" strike="noStrike" kern="1200" cap="none" spc="0" normalizeH="0" noProof="0" dirty="0">
                <a:ln>
                  <a:noFill/>
                </a:ln>
                <a:solidFill>
                  <a:prstClr val="black"/>
                </a:solidFill>
                <a:effectLst/>
                <a:uLnTx/>
                <a:uFillTx/>
                <a:latin typeface="Arial-Rounded" pitchFamily="34" charset="0"/>
                <a:ea typeface="Arial-Rounded" pitchFamily="34" charset="0"/>
                <a:cs typeface="Arial-Rounded" pitchFamily="34" charset="0"/>
              </a:rPr>
              <a:t> </a:t>
            </a:r>
            <a:r>
              <a:rPr kumimoji="0" lang="en-US" sz="4800" b="0" i="0" u="none" strike="noStrike" kern="1200" cap="none" spc="0" normalizeH="0" noProof="0" dirty="0" err="1">
                <a:ln>
                  <a:noFill/>
                </a:ln>
                <a:solidFill>
                  <a:prstClr val="black"/>
                </a:solidFill>
                <a:effectLst/>
                <a:uLnTx/>
                <a:uFillTx/>
                <a:latin typeface="Arial-Rounded" pitchFamily="34" charset="0"/>
                <a:ea typeface="Arial-Rounded" pitchFamily="34" charset="0"/>
                <a:cs typeface="Arial-Rounded" pitchFamily="34" charset="0"/>
              </a:rPr>
              <a:t>cuối</a:t>
            </a:r>
            <a:r>
              <a:rPr kumimoji="0" lang="en-US" sz="4800" b="0" i="0" u="none" strike="noStrike" kern="1200" cap="none" spc="0" normalizeH="0" noProof="0" dirty="0">
                <a:ln>
                  <a:noFill/>
                </a:ln>
                <a:solidFill>
                  <a:prstClr val="black"/>
                </a:solidFill>
                <a:effectLst/>
                <a:uLnTx/>
                <a:uFillTx/>
                <a:latin typeface="Arial-Rounded" pitchFamily="34" charset="0"/>
                <a:ea typeface="Arial-Rounded" pitchFamily="34" charset="0"/>
                <a:cs typeface="Arial-Rounded" pitchFamily="34" charset="0"/>
              </a:rPr>
              <a:t> </a:t>
            </a:r>
            <a:r>
              <a:rPr kumimoji="0" lang="en-US" sz="4800" b="0" i="0" u="none" strike="noStrike" kern="1200" cap="none" spc="0" normalizeH="0" noProof="0" dirty="0" err="1">
                <a:ln>
                  <a:noFill/>
                </a:ln>
                <a:solidFill>
                  <a:prstClr val="black"/>
                </a:solidFill>
                <a:effectLst/>
                <a:uLnTx/>
                <a:uFillTx/>
                <a:latin typeface="Arial-Rounded" pitchFamily="34" charset="0"/>
                <a:ea typeface="Arial-Rounded" pitchFamily="34" charset="0"/>
                <a:cs typeface="Arial-Rounded" pitchFamily="34" charset="0"/>
              </a:rPr>
              <a:t>học</a:t>
            </a:r>
            <a:r>
              <a:rPr kumimoji="0" lang="en-US" sz="4800" b="0" i="0" u="none" strike="noStrike" kern="1200" cap="none" spc="0" normalizeH="0" noProof="0" dirty="0">
                <a:ln>
                  <a:noFill/>
                </a:ln>
                <a:solidFill>
                  <a:prstClr val="black"/>
                </a:solidFill>
                <a:effectLst/>
                <a:uLnTx/>
                <a:uFillTx/>
                <a:latin typeface="Arial-Rounded" pitchFamily="34" charset="0"/>
                <a:ea typeface="Arial-Rounded" pitchFamily="34" charset="0"/>
                <a:cs typeface="Arial-Rounded" pitchFamily="34" charset="0"/>
              </a:rPr>
              <a:t> </a:t>
            </a:r>
            <a:r>
              <a:rPr kumimoji="0" lang="en-US" sz="4800" b="0" i="0" u="none" strike="noStrike" kern="1200" cap="none" spc="0" normalizeH="0" noProof="0" dirty="0" err="1">
                <a:ln>
                  <a:noFill/>
                </a:ln>
                <a:solidFill>
                  <a:prstClr val="black"/>
                </a:solidFill>
                <a:effectLst/>
                <a:uLnTx/>
                <a:uFillTx/>
                <a:latin typeface="Arial-Rounded" pitchFamily="34" charset="0"/>
                <a:ea typeface="Arial-Rounded" pitchFamily="34" charset="0"/>
                <a:cs typeface="Arial-Rounded" pitchFamily="34" charset="0"/>
              </a:rPr>
              <a:t>kì</a:t>
            </a:r>
            <a:r>
              <a:rPr kumimoji="0" lang="en-US" sz="4800" b="0" i="0" u="none" strike="noStrike" kern="1200" cap="none" spc="0" normalizeH="0" noProof="0" dirty="0">
                <a:ln>
                  <a:noFill/>
                </a:ln>
                <a:solidFill>
                  <a:prstClr val="black"/>
                </a:solidFill>
                <a:effectLst/>
                <a:uLnTx/>
                <a:uFillTx/>
                <a:latin typeface="Arial-Rounded" pitchFamily="34" charset="0"/>
                <a:ea typeface="Arial-Rounded" pitchFamily="34" charset="0"/>
                <a:cs typeface="Arial-Rounded" pitchFamily="34" charset="0"/>
              </a:rPr>
              <a:t> I</a:t>
            </a:r>
            <a:endParaRPr kumimoji="0" lang="en-US" sz="4800" b="0" i="0" u="none" strike="noStrike" kern="1200" cap="none" spc="0" normalizeH="0" baseline="0" noProof="0" dirty="0">
              <a:ln>
                <a:noFill/>
              </a:ln>
              <a:solidFill>
                <a:prstClr val="black"/>
              </a:solidFill>
              <a:effectLst/>
              <a:uLnTx/>
              <a:uFillTx/>
              <a:latin typeface="Arial-Rounded" pitchFamily="34" charset="0"/>
              <a:ea typeface="Arial-Rounded" pitchFamily="34" charset="0"/>
              <a:cs typeface="Arial-Rounded" pitchFamily="34" charset="0"/>
            </a:endParaRPr>
          </a:p>
        </p:txBody>
      </p:sp>
      <p:pic>
        <p:nvPicPr>
          <p:cNvPr id="17" name="Content Placeholder 20" descr="logo">
            <a:extLst>
              <a:ext uri="{FF2B5EF4-FFF2-40B4-BE49-F238E27FC236}">
                <a16:creationId xmlns:a16="http://schemas.microsoft.com/office/drawing/2014/main" id="{AB11BA54-AD7F-4C34-9B43-FD02D2D55136}"/>
              </a:ext>
            </a:extLst>
          </p:cNvPr>
          <p:cNvPicPr>
            <a:picLocks noChangeAspect="1"/>
          </p:cNvPicPr>
          <p:nvPr/>
        </p:nvPicPr>
        <p:blipFill>
          <a:blip r:embed="rId5"/>
          <a:stretch>
            <a:fillRect/>
          </a:stretch>
        </p:blipFill>
        <p:spPr>
          <a:xfrm>
            <a:off x="-216417" y="5208639"/>
            <a:ext cx="1564640" cy="1598295"/>
          </a:xfrm>
          <a:prstGeom prst="rect">
            <a:avLst/>
          </a:prstGeom>
        </p:spPr>
      </p:pic>
    </p:spTree>
    <p:extLst>
      <p:ext uri="{BB962C8B-B14F-4D97-AF65-F5344CB8AC3E}">
        <p14:creationId xmlns:p14="http://schemas.microsoft.com/office/powerpoint/2010/main" val="4127319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91D6D7-7752-4D15-9624-2516BBC25567}"/>
              </a:ext>
            </a:extLst>
          </p:cNvPr>
          <p:cNvSpPr txBox="1"/>
          <p:nvPr/>
        </p:nvSpPr>
        <p:spPr>
          <a:xfrm>
            <a:off x="318977" y="148856"/>
            <a:ext cx="7028121"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1.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Đọc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thành</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tiếng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và</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trả</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lời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câu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hỏi</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7815FC15-AC1E-44D7-B8C2-D2822AED6D58}"/>
              </a:ext>
            </a:extLst>
          </p:cNvPr>
          <p:cNvPicPr>
            <a:picLocks noChangeAspect="1"/>
          </p:cNvPicPr>
          <p:nvPr/>
        </p:nvPicPr>
        <p:blipFill>
          <a:blip r:embed="rId3"/>
          <a:stretch>
            <a:fillRect/>
          </a:stretch>
        </p:blipFill>
        <p:spPr>
          <a:xfrm>
            <a:off x="2460883" y="1116972"/>
            <a:ext cx="7305675" cy="3667125"/>
          </a:xfrm>
          <a:prstGeom prst="rect">
            <a:avLst/>
          </a:prstGeom>
        </p:spPr>
      </p:pic>
      <p:sp>
        <p:nvSpPr>
          <p:cNvPr id="5" name="TextBox 4">
            <a:extLst>
              <a:ext uri="{FF2B5EF4-FFF2-40B4-BE49-F238E27FC236}">
                <a16:creationId xmlns:a16="http://schemas.microsoft.com/office/drawing/2014/main" id="{37687647-63C5-4C9C-8247-D2F828988CA1}"/>
              </a:ext>
            </a:extLst>
          </p:cNvPr>
          <p:cNvSpPr txBox="1"/>
          <p:nvPr/>
        </p:nvSpPr>
        <p:spPr>
          <a:xfrm>
            <a:off x="829339" y="5241882"/>
            <a:ext cx="10568762"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a.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bài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thơ</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những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giọt</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mưa</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được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gọi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là</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gì</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p:txBody>
      </p:sp>
      <p:cxnSp>
        <p:nvCxnSpPr>
          <p:cNvPr id="7" name="Straight Connector 6">
            <a:extLst>
              <a:ext uri="{FF2B5EF4-FFF2-40B4-BE49-F238E27FC236}">
                <a16:creationId xmlns:a16="http://schemas.microsoft.com/office/drawing/2014/main" id="{7A274F9A-0604-4E6F-AF4E-AB681C0BE680}"/>
              </a:ext>
            </a:extLst>
          </p:cNvPr>
          <p:cNvCxnSpPr/>
          <p:nvPr/>
        </p:nvCxnSpPr>
        <p:spPr>
          <a:xfrm>
            <a:off x="4678326" y="1435395"/>
            <a:ext cx="1796902" cy="0"/>
          </a:xfrm>
          <a:prstGeom prst="line">
            <a:avLst/>
          </a:prstGeom>
        </p:spPr>
        <p:style>
          <a:lnRef idx="3">
            <a:schemeClr val="accent1"/>
          </a:lnRef>
          <a:fillRef idx="0">
            <a:schemeClr val="accent1"/>
          </a:fillRef>
          <a:effectRef idx="2">
            <a:schemeClr val="accent1"/>
          </a:effectRef>
          <a:fontRef idx="minor">
            <a:schemeClr val="tx1"/>
          </a:fontRef>
        </p:style>
      </p:cxnSp>
      <p:sp>
        <p:nvSpPr>
          <p:cNvPr id="8" name="TextBox 7">
            <a:extLst>
              <a:ext uri="{FF2B5EF4-FFF2-40B4-BE49-F238E27FC236}">
                <a16:creationId xmlns:a16="http://schemas.microsoft.com/office/drawing/2014/main" id="{7D2C0759-17A5-425A-BC29-4608845103DA}"/>
              </a:ext>
            </a:extLst>
          </p:cNvPr>
          <p:cNvSpPr txBox="1"/>
          <p:nvPr/>
        </p:nvSpPr>
        <p:spPr>
          <a:xfrm>
            <a:off x="914399" y="5992054"/>
            <a:ext cx="10568762"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b. </a:t>
            </a:r>
            <a:r>
              <a:rPr lang="en-US" sz="3200" dirty="0" err="1">
                <a:latin typeface="Arial-Rounded" panose="020B0500000000000000" pitchFamily="34" charset="0"/>
                <a:ea typeface="Arial-Rounded" panose="020B0500000000000000" pitchFamily="34" charset="0"/>
                <a:cs typeface="Arial-Rounded" panose="020B0500000000000000" pitchFamily="34" charset="0"/>
              </a:rPr>
              <a:t>Giọt</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mưa</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rơi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xuống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những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đâu</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p:txBody>
      </p:sp>
      <p:cxnSp>
        <p:nvCxnSpPr>
          <p:cNvPr id="11" name="Straight Connector 10">
            <a:extLst>
              <a:ext uri="{FF2B5EF4-FFF2-40B4-BE49-F238E27FC236}">
                <a16:creationId xmlns:a16="http://schemas.microsoft.com/office/drawing/2014/main" id="{DC05E6D1-98D9-43B2-B914-899570DBDB27}"/>
              </a:ext>
            </a:extLst>
          </p:cNvPr>
          <p:cNvCxnSpPr/>
          <p:nvPr/>
        </p:nvCxnSpPr>
        <p:spPr>
          <a:xfrm>
            <a:off x="6858000" y="1860698"/>
            <a:ext cx="179690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127757DD-A874-4146-9880-BD34B838E547}"/>
              </a:ext>
            </a:extLst>
          </p:cNvPr>
          <p:cNvCxnSpPr>
            <a:cxnSpLocks/>
          </p:cNvCxnSpPr>
          <p:nvPr/>
        </p:nvCxnSpPr>
        <p:spPr>
          <a:xfrm>
            <a:off x="6858000" y="2158409"/>
            <a:ext cx="2349795"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74340EBC-B22F-433D-8872-DCBF263AEA02}"/>
              </a:ext>
            </a:extLst>
          </p:cNvPr>
          <p:cNvCxnSpPr>
            <a:cxnSpLocks/>
          </p:cNvCxnSpPr>
          <p:nvPr/>
        </p:nvCxnSpPr>
        <p:spPr>
          <a:xfrm>
            <a:off x="6858000" y="2509284"/>
            <a:ext cx="172247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a:extLst>
              <a:ext uri="{FF2B5EF4-FFF2-40B4-BE49-F238E27FC236}">
                <a16:creationId xmlns:a16="http://schemas.microsoft.com/office/drawing/2014/main" id="{E74EA57B-BA77-4D2F-8735-CB3841A79572}"/>
              </a:ext>
            </a:extLst>
          </p:cNvPr>
          <p:cNvCxnSpPr>
            <a:cxnSpLocks/>
          </p:cNvCxnSpPr>
          <p:nvPr/>
        </p:nvCxnSpPr>
        <p:spPr>
          <a:xfrm>
            <a:off x="6485861" y="2806996"/>
            <a:ext cx="2583711" cy="0"/>
          </a:xfrm>
          <a:prstGeom prst="line">
            <a:avLst/>
          </a:prstGeom>
        </p:spPr>
        <p:style>
          <a:lnRef idx="3">
            <a:schemeClr val="accent2"/>
          </a:lnRef>
          <a:fillRef idx="0">
            <a:schemeClr val="accent2"/>
          </a:fillRef>
          <a:effectRef idx="2">
            <a:schemeClr val="accent2"/>
          </a:effectRef>
          <a:fontRef idx="minor">
            <a:schemeClr val="tx1"/>
          </a:fontRef>
        </p:style>
      </p:cxnSp>
      <p:pic>
        <p:nvPicPr>
          <p:cNvPr id="18" name="Content Placeholder 20" descr="logo">
            <a:extLst>
              <a:ext uri="{FF2B5EF4-FFF2-40B4-BE49-F238E27FC236}">
                <a16:creationId xmlns:a16="http://schemas.microsoft.com/office/drawing/2014/main" id="{A069DD83-9480-4843-9DFA-54B9457945CF}"/>
              </a:ext>
            </a:extLst>
          </p:cNvPr>
          <p:cNvPicPr>
            <a:picLocks noChangeAspect="1"/>
          </p:cNvPicPr>
          <p:nvPr/>
        </p:nvPicPr>
        <p:blipFill>
          <a:blip r:embed="rId4"/>
          <a:stretch>
            <a:fillRect/>
          </a:stretch>
        </p:blipFill>
        <p:spPr>
          <a:xfrm>
            <a:off x="9934840" y="315772"/>
            <a:ext cx="1564640" cy="1598295"/>
          </a:xfrm>
          <a:prstGeom prst="rect">
            <a:avLst/>
          </a:prstGeom>
        </p:spPr>
      </p:pic>
    </p:spTree>
    <p:extLst>
      <p:ext uri="{BB962C8B-B14F-4D97-AF65-F5344CB8AC3E}">
        <p14:creationId xmlns:p14="http://schemas.microsoft.com/office/powerpoint/2010/main" val="2808399461"/>
      </p:ext>
    </p:extLst>
  </p:cSld>
  <p:clrMapOvr>
    <a:masterClrMapping/>
  </p:clrMapOvr>
  <mc:AlternateContent xmlns:mc="http://schemas.openxmlformats.org/markup-compatibility/2006">
    <mc:Choice xmlns:p14="http://schemas.microsoft.com/office/powerpoint/2010/main" Requires="p14">
      <p:transition spd="slow" p14:dur="1600" advClick="0" advTm="3713">
        <p:blinds dir="vert"/>
      </p:transition>
    </mc:Choice>
    <mc:Fallback>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0C448D-5A98-45D9-AC89-8E3D2DCB352B}"/>
              </a:ext>
            </a:extLst>
          </p:cNvPr>
          <p:cNvSpPr txBox="1"/>
          <p:nvPr/>
        </p:nvSpPr>
        <p:spPr>
          <a:xfrm>
            <a:off x="318977" y="148856"/>
            <a:ext cx="7028121"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2.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Đọc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hiểu</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1BE8EBBF-7AD0-4C8C-A552-0781B28D47DF}"/>
              </a:ext>
            </a:extLst>
          </p:cNvPr>
          <p:cNvPicPr>
            <a:picLocks noChangeAspect="1"/>
          </p:cNvPicPr>
          <p:nvPr/>
        </p:nvPicPr>
        <p:blipFill>
          <a:blip r:embed="rId2"/>
          <a:stretch>
            <a:fillRect/>
          </a:stretch>
        </p:blipFill>
        <p:spPr>
          <a:xfrm>
            <a:off x="1985962" y="895350"/>
            <a:ext cx="8220075" cy="5067300"/>
          </a:xfrm>
          <a:prstGeom prst="rect">
            <a:avLst/>
          </a:prstGeom>
        </p:spPr>
      </p:pic>
    </p:spTree>
    <p:extLst>
      <p:ext uri="{BB962C8B-B14F-4D97-AF65-F5344CB8AC3E}">
        <p14:creationId xmlns:p14="http://schemas.microsoft.com/office/powerpoint/2010/main" val="3647470064"/>
      </p:ext>
    </p:extLst>
  </p:cSld>
  <p:clrMapOvr>
    <a:masterClrMapping/>
  </p:clrMapOvr>
  <p:transition spd="slow" advClick="0" advTm="3713">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low confidence">
            <a:extLst>
              <a:ext uri="{FF2B5EF4-FFF2-40B4-BE49-F238E27FC236}">
                <a16:creationId xmlns:a16="http://schemas.microsoft.com/office/drawing/2014/main" id="{027B5C2A-6701-4138-878A-04081D73C70A}"/>
              </a:ext>
            </a:extLst>
          </p:cNvPr>
          <p:cNvPicPr>
            <a:picLocks noChangeAspect="1"/>
          </p:cNvPicPr>
          <p:nvPr/>
        </p:nvPicPr>
        <p:blipFill>
          <a:blip r:embed="rId2"/>
          <a:stretch>
            <a:fillRect/>
          </a:stretch>
        </p:blipFill>
        <p:spPr>
          <a:xfrm>
            <a:off x="961376" y="643467"/>
            <a:ext cx="10269247" cy="557106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2DB83EF0-C877-4EA2-8DDC-2D00D4AFA7E7}"/>
              </a:ext>
            </a:extLst>
          </p:cNvPr>
          <p:cNvSpPr/>
          <p:nvPr/>
        </p:nvSpPr>
        <p:spPr>
          <a:xfrm>
            <a:off x="1585609" y="2254102"/>
            <a:ext cx="519637" cy="467833"/>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Arrow Connector 5">
            <a:extLst>
              <a:ext uri="{FF2B5EF4-FFF2-40B4-BE49-F238E27FC236}">
                <a16:creationId xmlns:a16="http://schemas.microsoft.com/office/drawing/2014/main" id="{0DF44DB4-F426-4915-BC9B-BD1EB05EC517}"/>
              </a:ext>
            </a:extLst>
          </p:cNvPr>
          <p:cNvCxnSpPr/>
          <p:nvPr/>
        </p:nvCxnSpPr>
        <p:spPr>
          <a:xfrm>
            <a:off x="3274828" y="4423144"/>
            <a:ext cx="1190846" cy="71238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58D91DAE-910D-40DB-A776-BCD6A4BFDC36}"/>
              </a:ext>
            </a:extLst>
          </p:cNvPr>
          <p:cNvCxnSpPr>
            <a:cxnSpLocks/>
          </p:cNvCxnSpPr>
          <p:nvPr/>
        </p:nvCxnSpPr>
        <p:spPr>
          <a:xfrm flipV="1">
            <a:off x="3274828" y="4184533"/>
            <a:ext cx="1190846" cy="10807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48758129"/>
      </p:ext>
    </p:extLst>
  </p:cSld>
  <p:clrMapOvr>
    <a:masterClrMapping/>
  </p:clrMapOvr>
  <mc:AlternateContent xmlns:mc="http://schemas.openxmlformats.org/markup-compatibility/2006">
    <mc:Choice xmlns:p14="http://schemas.microsoft.com/office/powerpoint/2010/main" Requires="p14">
      <p:transition spd="slow" p14:dur="1600" advClick="0" advTm="3713">
        <p:blinds dir="vert"/>
      </p:transition>
    </mc:Choice>
    <mc:Fallback>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91D6D7-7752-4D15-9624-2516BBC25567}"/>
              </a:ext>
            </a:extLst>
          </p:cNvPr>
          <p:cNvSpPr txBox="1"/>
          <p:nvPr/>
        </p:nvSpPr>
        <p:spPr>
          <a:xfrm>
            <a:off x="318977" y="148856"/>
            <a:ext cx="96012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3.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Vì</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sao</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lúa</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làm</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ra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được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sản</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phẩm</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có</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ích</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3" name="Content Placeholder 20" descr="logo">
            <a:extLst>
              <a:ext uri="{FF2B5EF4-FFF2-40B4-BE49-F238E27FC236}">
                <a16:creationId xmlns:a16="http://schemas.microsoft.com/office/drawing/2014/main" id="{7DC19F29-96E6-457D-8BFA-ABDC5F37A2AC}"/>
              </a:ext>
            </a:extLst>
          </p:cNvPr>
          <p:cNvPicPr>
            <a:picLocks noChangeAspect="1"/>
          </p:cNvPicPr>
          <p:nvPr/>
        </p:nvPicPr>
        <p:blipFill>
          <a:blip r:embed="rId3"/>
          <a:stretch>
            <a:fillRect/>
          </a:stretch>
        </p:blipFill>
        <p:spPr>
          <a:xfrm>
            <a:off x="10308383" y="-152061"/>
            <a:ext cx="1564640" cy="1598295"/>
          </a:xfrm>
          <a:prstGeom prst="rect">
            <a:avLst/>
          </a:prstGeom>
        </p:spPr>
      </p:pic>
      <p:sp>
        <p:nvSpPr>
          <p:cNvPr id="3" name="TextBox 2">
            <a:extLst>
              <a:ext uri="{FF2B5EF4-FFF2-40B4-BE49-F238E27FC236}">
                <a16:creationId xmlns:a16="http://schemas.microsoft.com/office/drawing/2014/main" id="{557C63D5-64A0-4954-B0E1-B72AD84EB3E0}"/>
              </a:ext>
            </a:extLst>
          </p:cNvPr>
          <p:cNvSpPr txBox="1"/>
          <p:nvPr/>
        </p:nvSpPr>
        <p:spPr>
          <a:xfrm>
            <a:off x="1095153" y="1052623"/>
            <a:ext cx="7464056" cy="1943161"/>
          </a:xfrm>
          <a:prstGeom prst="rect">
            <a:avLst/>
          </a:prstGeom>
          <a:noFill/>
        </p:spPr>
        <p:txBody>
          <a:bodyPr wrap="square" rtlCol="0">
            <a:spAutoFit/>
          </a:bodyPr>
          <a:lstStyle/>
          <a:p>
            <a:pPr>
              <a:lnSpc>
                <a:spcPct val="150000"/>
              </a:lnSpc>
            </a:pPr>
            <a:r>
              <a:rPr lang="en-US" sz="2800" dirty="0">
                <a:latin typeface="Arial-Rounded" panose="020B0500000000000000" pitchFamily="34" charset="0"/>
                <a:ea typeface="Arial-Rounded" panose="020B0500000000000000" pitchFamily="34" charset="0"/>
                <a:cs typeface="Arial-Rounded" panose="020B0500000000000000" pitchFamily="34" charset="0"/>
              </a:rPr>
              <a:t>A. </a:t>
            </a:r>
            <a:r>
              <a:rPr lang="en-US" sz="2800" dirty="0" err="1">
                <a:latin typeface="Arial-Rounded" panose="020B0500000000000000" pitchFamily="34" charset="0"/>
                <a:ea typeface="Arial-Rounded" panose="020B0500000000000000" pitchFamily="34" charset="0"/>
                <a:cs typeface="Arial-Rounded" panose="020B0500000000000000" pitchFamily="34" charset="0"/>
              </a:rPr>
              <a:t>Vì</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lúa</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chăm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chỉ</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a:p>
            <a:pPr>
              <a:lnSpc>
                <a:spcPct val="150000"/>
              </a:lnSpc>
            </a:pPr>
            <a:r>
              <a:rPr lang="en-US" sz="2800" dirty="0">
                <a:latin typeface="Arial-Rounded" panose="020B0500000000000000" pitchFamily="34" charset="0"/>
                <a:ea typeface="Arial-Rounded" panose="020B0500000000000000" pitchFamily="34" charset="0"/>
                <a:cs typeface="Arial-Rounded" panose="020B0500000000000000" pitchFamily="34" charset="0"/>
              </a:rPr>
              <a:t>B. </a:t>
            </a:r>
            <a:r>
              <a:rPr lang="en-US" sz="2800" dirty="0" err="1">
                <a:latin typeface="Arial-Rounded" panose="020B0500000000000000" pitchFamily="34" charset="0"/>
                <a:ea typeface="Arial-Rounded" panose="020B0500000000000000" pitchFamily="34" charset="0"/>
                <a:cs typeface="Arial-Rounded" panose="020B0500000000000000" pitchFamily="34" charset="0"/>
              </a:rPr>
              <a:t>Vì</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lúa</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hiền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lành</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a:p>
            <a:pPr>
              <a:lnSpc>
                <a:spcPct val="150000"/>
              </a:lnSpc>
            </a:pPr>
            <a:r>
              <a:rPr lang="en-US" sz="2800" dirty="0">
                <a:latin typeface="Arial-Rounded" panose="020B0500000000000000" pitchFamily="34" charset="0"/>
                <a:ea typeface="Arial-Rounded" panose="020B0500000000000000" pitchFamily="34" charset="0"/>
                <a:cs typeface="Arial-Rounded" panose="020B0500000000000000" pitchFamily="34" charset="0"/>
              </a:rPr>
              <a:t>C. </a:t>
            </a:r>
            <a:r>
              <a:rPr lang="en-US" sz="2800" dirty="0" err="1">
                <a:latin typeface="Arial-Rounded" panose="020B0500000000000000" pitchFamily="34" charset="0"/>
                <a:ea typeface="Arial-Rounded" panose="020B0500000000000000" pitchFamily="34" charset="0"/>
                <a:cs typeface="Arial-Rounded" panose="020B0500000000000000" pitchFamily="34" charset="0"/>
              </a:rPr>
              <a:t>Vì</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lúa</a:t>
            </a:r>
            <a:r>
              <a:rPr lang="en-US" sz="2800" dirty="0">
                <a:latin typeface="Arial-Rounded" panose="020B0500000000000000" pitchFamily="34" charset="0"/>
                <a:ea typeface="Arial-Rounded" panose="020B0500000000000000" pitchFamily="34" charset="0"/>
                <a:cs typeface="Arial-Rounded" panose="020B0500000000000000" pitchFamily="34" charset="0"/>
              </a:rPr>
              <a:t> ở </a:t>
            </a:r>
            <a:r>
              <a:rPr lang="en-US" sz="2800" dirty="0" err="1">
                <a:latin typeface="Arial-Rounded" panose="020B0500000000000000" pitchFamily="34" charset="0"/>
                <a:ea typeface="Arial-Rounded" panose="020B0500000000000000" pitchFamily="34" charset="0"/>
                <a:cs typeface="Arial-Rounded" panose="020B0500000000000000" pitchFamily="34" charset="0"/>
              </a:rPr>
              <a:t>nơi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sáng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sủa</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Oval 8">
            <a:extLst>
              <a:ext uri="{FF2B5EF4-FFF2-40B4-BE49-F238E27FC236}">
                <a16:creationId xmlns:a16="http://schemas.microsoft.com/office/drawing/2014/main" id="{83A49B1B-70C4-4759-8AB2-221AB02039E9}"/>
              </a:ext>
            </a:extLst>
          </p:cNvPr>
          <p:cNvSpPr/>
          <p:nvPr/>
        </p:nvSpPr>
        <p:spPr>
          <a:xfrm>
            <a:off x="946298" y="1052623"/>
            <a:ext cx="627321" cy="680484"/>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256F847-1F89-40ED-82B1-37B96D63BF59}"/>
              </a:ext>
            </a:extLst>
          </p:cNvPr>
          <p:cNvSpPr txBox="1"/>
          <p:nvPr/>
        </p:nvSpPr>
        <p:spPr>
          <a:xfrm>
            <a:off x="278101" y="3136612"/>
            <a:ext cx="96012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4.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Vì</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sao</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cỏ</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không</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được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ai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ưa</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thích</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9" name="TextBox 18">
            <a:extLst>
              <a:ext uri="{FF2B5EF4-FFF2-40B4-BE49-F238E27FC236}">
                <a16:creationId xmlns:a16="http://schemas.microsoft.com/office/drawing/2014/main" id="{F9BD1E8E-B26F-4439-A750-15210620C1B1}"/>
              </a:ext>
            </a:extLst>
          </p:cNvPr>
          <p:cNvSpPr txBox="1"/>
          <p:nvPr/>
        </p:nvSpPr>
        <p:spPr>
          <a:xfrm>
            <a:off x="1947413" y="3976584"/>
            <a:ext cx="96012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Vì</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cỏ</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lười</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biếng</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và</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sống</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dựa</a:t>
            </a:r>
            <a:r>
              <a:rPr lang="en-US" sz="32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FF0000"/>
                </a:solidFill>
                <a:latin typeface="Arial-Rounded" panose="020B0500000000000000" pitchFamily="34" charset="0"/>
                <a:ea typeface="Arial-Rounded" panose="020B0500000000000000" pitchFamily="34" charset="0"/>
                <a:cs typeface="Arial-Rounded" panose="020B0500000000000000" pitchFamily="34" charset="0"/>
              </a:rPr>
              <a:t>dẫm</a:t>
            </a:r>
            <a:endParaRPr kumimoji="0" lang="en-US" sz="32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819031020"/>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7"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BD5D986-B5F6-4B10-BEEF-99054697AFD0}"/>
              </a:ext>
            </a:extLst>
          </p:cNvPr>
          <p:cNvSpPr txBox="1"/>
          <p:nvPr/>
        </p:nvSpPr>
        <p:spPr>
          <a:xfrm>
            <a:off x="605790" y="1211580"/>
            <a:ext cx="9498330" cy="584775"/>
          </a:xfrm>
          <a:prstGeom prst="rect">
            <a:avLst/>
          </a:prstGeom>
          <a:noFill/>
        </p:spPr>
        <p:txBody>
          <a:bodyPr wrap="square" rtlCol="0">
            <a:spAutoFit/>
          </a:bodyPr>
          <a:lstStyle/>
          <a:p>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e.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Chọn</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dấu</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chấm</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dấu</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chấm</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hỏi</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hoặc</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dấu</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chấm</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than</a:t>
            </a:r>
          </a:p>
        </p:txBody>
      </p:sp>
      <p:pic>
        <p:nvPicPr>
          <p:cNvPr id="6" name="Picture 5">
            <a:extLst>
              <a:ext uri="{FF2B5EF4-FFF2-40B4-BE49-F238E27FC236}">
                <a16:creationId xmlns:a16="http://schemas.microsoft.com/office/drawing/2014/main" id="{D0BBAB36-1EF7-4B4B-BF81-CF10645BD80B}"/>
              </a:ext>
            </a:extLst>
          </p:cNvPr>
          <p:cNvPicPr>
            <a:picLocks noChangeAspect="1"/>
          </p:cNvPicPr>
          <p:nvPr/>
        </p:nvPicPr>
        <p:blipFill>
          <a:blip r:embed="rId3"/>
          <a:stretch>
            <a:fillRect/>
          </a:stretch>
        </p:blipFill>
        <p:spPr>
          <a:xfrm>
            <a:off x="2190750" y="2490787"/>
            <a:ext cx="8244840" cy="2218373"/>
          </a:xfrm>
          <a:prstGeom prst="rect">
            <a:avLst/>
          </a:prstGeom>
        </p:spPr>
      </p:pic>
      <p:sp>
        <p:nvSpPr>
          <p:cNvPr id="7" name="Rectangle 6">
            <a:extLst>
              <a:ext uri="{FF2B5EF4-FFF2-40B4-BE49-F238E27FC236}">
                <a16:creationId xmlns:a16="http://schemas.microsoft.com/office/drawing/2014/main" id="{32B31489-9730-4885-BFA7-7A875078EB1F}"/>
              </a:ext>
            </a:extLst>
          </p:cNvPr>
          <p:cNvSpPr/>
          <p:nvPr/>
        </p:nvSpPr>
        <p:spPr>
          <a:xfrm>
            <a:off x="3560445" y="2880360"/>
            <a:ext cx="331470" cy="2628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t>
            </a:r>
          </a:p>
        </p:txBody>
      </p:sp>
      <p:sp>
        <p:nvSpPr>
          <p:cNvPr id="8" name="Rectangle 7">
            <a:extLst>
              <a:ext uri="{FF2B5EF4-FFF2-40B4-BE49-F238E27FC236}">
                <a16:creationId xmlns:a16="http://schemas.microsoft.com/office/drawing/2014/main" id="{4178082C-7DB2-4DF5-BC55-A2FCD664F08C}"/>
              </a:ext>
            </a:extLst>
          </p:cNvPr>
          <p:cNvSpPr/>
          <p:nvPr/>
        </p:nvSpPr>
        <p:spPr>
          <a:xfrm>
            <a:off x="4383405" y="3749040"/>
            <a:ext cx="331470" cy="2628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t>
            </a:r>
          </a:p>
        </p:txBody>
      </p:sp>
      <p:sp>
        <p:nvSpPr>
          <p:cNvPr id="9" name="Rectangle 8">
            <a:extLst>
              <a:ext uri="{FF2B5EF4-FFF2-40B4-BE49-F238E27FC236}">
                <a16:creationId xmlns:a16="http://schemas.microsoft.com/office/drawing/2014/main" id="{7723CED2-534E-4031-95E6-C70CBB4667C1}"/>
              </a:ext>
            </a:extLst>
          </p:cNvPr>
          <p:cNvSpPr/>
          <p:nvPr/>
        </p:nvSpPr>
        <p:spPr>
          <a:xfrm>
            <a:off x="4646295" y="4223385"/>
            <a:ext cx="331470" cy="2628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t>
            </a:r>
          </a:p>
        </p:txBody>
      </p:sp>
    </p:spTree>
    <p:extLst>
      <p:ext uri="{BB962C8B-B14F-4D97-AF65-F5344CB8AC3E}">
        <p14:creationId xmlns:p14="http://schemas.microsoft.com/office/powerpoint/2010/main" val="2321636750"/>
      </p:ext>
    </p:extLst>
  </p:cSld>
  <p:clrMapOvr>
    <a:masterClrMapping/>
  </p:clrMapOvr>
  <mc:AlternateContent xmlns:mc="http://schemas.openxmlformats.org/markup-compatibility/2006">
    <mc:Choice xmlns:p14="http://schemas.microsoft.com/office/powerpoint/2010/main" Requires="p14">
      <p:transition p14:dur="0" advClick="0" advTm="3713"/>
    </mc:Choice>
    <mc:Fallback>
      <p:transition advClick="0" advTm="37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CBEBA727-938B-4B9B-BA0D-4137C430FDFB}"/>
              </a:ext>
            </a:extLst>
          </p:cNvPr>
          <p:cNvSpPr/>
          <p:nvPr/>
        </p:nvSpPr>
        <p:spPr>
          <a:xfrm>
            <a:off x="1027430" y="548433"/>
            <a:ext cx="3098800" cy="7531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Nghe – </a:t>
            </a:r>
            <a:r>
              <a:rPr kumimoji="0" lang="en-US" sz="28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viết</a:t>
            </a:r>
            <a:endPar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Content Placeholder 20" descr="logo">
            <a:extLst>
              <a:ext uri="{FF2B5EF4-FFF2-40B4-BE49-F238E27FC236}">
                <a16:creationId xmlns:a16="http://schemas.microsoft.com/office/drawing/2014/main" id="{9DCEB014-CCBF-401B-8E8E-540F8B135976}"/>
              </a:ext>
            </a:extLst>
          </p:cNvPr>
          <p:cNvPicPr>
            <a:picLocks noChangeAspect="1"/>
          </p:cNvPicPr>
          <p:nvPr/>
        </p:nvPicPr>
        <p:blipFill>
          <a:blip r:embed="rId3"/>
          <a:stretch>
            <a:fillRect/>
          </a:stretch>
        </p:blipFill>
        <p:spPr>
          <a:xfrm>
            <a:off x="9934840" y="315772"/>
            <a:ext cx="1564640" cy="1598295"/>
          </a:xfrm>
          <a:prstGeom prst="rect">
            <a:avLst/>
          </a:prstGeom>
        </p:spPr>
      </p:pic>
      <p:pic>
        <p:nvPicPr>
          <p:cNvPr id="7" name="Picture 6">
            <a:extLst>
              <a:ext uri="{FF2B5EF4-FFF2-40B4-BE49-F238E27FC236}">
                <a16:creationId xmlns:a16="http://schemas.microsoft.com/office/drawing/2014/main" id="{C0EFE1C0-6723-4929-BA3E-3DF89676B2C9}"/>
              </a:ext>
            </a:extLst>
          </p:cNvPr>
          <p:cNvPicPr>
            <a:picLocks noChangeAspect="1"/>
          </p:cNvPicPr>
          <p:nvPr/>
        </p:nvPicPr>
        <p:blipFill>
          <a:blip r:embed="rId4"/>
          <a:stretch>
            <a:fillRect/>
          </a:stretch>
        </p:blipFill>
        <p:spPr>
          <a:xfrm>
            <a:off x="1600200" y="2320290"/>
            <a:ext cx="8995410" cy="1718310"/>
          </a:xfrm>
          <a:prstGeom prst="rect">
            <a:avLst/>
          </a:prstGeom>
        </p:spPr>
      </p:pic>
    </p:spTree>
    <p:extLst>
      <p:ext uri="{BB962C8B-B14F-4D97-AF65-F5344CB8AC3E}">
        <p14:creationId xmlns:p14="http://schemas.microsoft.com/office/powerpoint/2010/main" val="416704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19C54B-D9AE-446F-BCB9-5932D44236C0}"/>
              </a:ext>
            </a:extLst>
          </p:cNvPr>
          <p:cNvSpPr txBox="1"/>
          <p:nvPr/>
        </p:nvSpPr>
        <p:spPr>
          <a:xfrm>
            <a:off x="2171700" y="331470"/>
            <a:ext cx="8595360" cy="1200329"/>
          </a:xfrm>
          <a:prstGeom prst="rect">
            <a:avLst/>
          </a:prstGeom>
          <a:noFill/>
        </p:spPr>
        <p:txBody>
          <a:bodyPr wrap="square" rtlCol="0">
            <a:spAutoFit/>
          </a:bodyPr>
          <a:lstStyle/>
          <a:p>
            <a:pPr algn="ctr"/>
            <a:r>
              <a:rPr lang="en-US" sz="3600" dirty="0">
                <a:latin typeface="Arial-Rounded" panose="020B0500000000000000" pitchFamily="34" charset="0"/>
                <a:ea typeface="Arial-Rounded" panose="020B0500000000000000" pitchFamily="34" charset="0"/>
                <a:cs typeface="Arial-Rounded" panose="020B0500000000000000" pitchFamily="34" charset="0"/>
              </a:rPr>
              <a:t>2. </a:t>
            </a:r>
            <a:r>
              <a:rPr lang="en-US" sz="3600" dirty="0" err="1">
                <a:latin typeface="Arial-Rounded" panose="020B0500000000000000" pitchFamily="34" charset="0"/>
                <a:ea typeface="Arial-Rounded" panose="020B0500000000000000" pitchFamily="34" charset="0"/>
                <a:cs typeface="Arial-Rounded" panose="020B0500000000000000" pitchFamily="34" charset="0"/>
              </a:rPr>
              <a:t>Viết</a:t>
            </a:r>
            <a:r>
              <a:rPr lang="en-US" sz="3600" dirty="0">
                <a:latin typeface="Arial-Rounded" panose="020B0500000000000000" pitchFamily="34" charset="0"/>
                <a:ea typeface="Arial-Rounded" panose="020B0500000000000000" pitchFamily="34" charset="0"/>
                <a:cs typeface="Arial-Rounded" panose="020B0500000000000000" pitchFamily="34" charset="0"/>
              </a:rPr>
              <a:t> 3-4 </a:t>
            </a:r>
            <a:r>
              <a:rPr lang="en-US" sz="3600" dirty="0" err="1">
                <a:latin typeface="Arial-Rounded" panose="020B0500000000000000" pitchFamily="34" charset="0"/>
                <a:ea typeface="Arial-Rounded" panose="020B0500000000000000" pitchFamily="34" charset="0"/>
                <a:cs typeface="Arial-Rounded" panose="020B0500000000000000" pitchFamily="34" charset="0"/>
              </a:rPr>
              <a:t>câu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kể</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về</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việc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làm</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tốt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của</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em</a:t>
            </a:r>
            <a:r>
              <a:rPr lang="en-US" sz="3600" dirty="0">
                <a:latin typeface="Arial-Rounded" panose="020B0500000000000000" pitchFamily="34" charset="0"/>
                <a:ea typeface="Arial-Rounded" panose="020B0500000000000000" pitchFamily="34" charset="0"/>
                <a:cs typeface="Arial-Rounded" panose="020B0500000000000000" pitchFamily="34" charset="0"/>
              </a:rPr>
              <a:t> ở </a:t>
            </a:r>
            <a:r>
              <a:rPr lang="en-US" sz="3600" dirty="0" err="1">
                <a:latin typeface="Arial-Rounded" panose="020B0500000000000000" pitchFamily="34" charset="0"/>
                <a:ea typeface="Arial-Rounded" panose="020B0500000000000000" pitchFamily="34" charset="0"/>
                <a:cs typeface="Arial-Rounded" panose="020B0500000000000000" pitchFamily="34" charset="0"/>
              </a:rPr>
              <a:t>nhà</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hoặc</a:t>
            </a:r>
            <a:r>
              <a:rPr lang="en-US" sz="3600" dirty="0">
                <a:latin typeface="Arial-Rounded" panose="020B0500000000000000" pitchFamily="34" charset="0"/>
                <a:ea typeface="Arial-Rounded" panose="020B0500000000000000" pitchFamily="34" charset="0"/>
                <a:cs typeface="Arial-Rounded" panose="020B0500000000000000" pitchFamily="34" charset="0"/>
              </a:rPr>
              <a:t> ở </a:t>
            </a:r>
            <a:r>
              <a:rPr lang="en-US" sz="3600" dirty="0" err="1">
                <a:latin typeface="Arial-Rounded" panose="020B0500000000000000" pitchFamily="34" charset="0"/>
                <a:ea typeface="Arial-Rounded" panose="020B0500000000000000" pitchFamily="34" charset="0"/>
                <a:cs typeface="Arial-Rounded" panose="020B0500000000000000" pitchFamily="34" charset="0"/>
              </a:rPr>
              <a:t>trường</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Rectangle 2">
            <a:extLst>
              <a:ext uri="{FF2B5EF4-FFF2-40B4-BE49-F238E27FC236}">
                <a16:creationId xmlns:a16="http://schemas.microsoft.com/office/drawing/2014/main" id="{523B333D-8A19-485B-9EC6-B3BAFA1FBEF9}"/>
              </a:ext>
            </a:extLst>
          </p:cNvPr>
          <p:cNvSpPr/>
          <p:nvPr/>
        </p:nvSpPr>
        <p:spPr>
          <a:xfrm>
            <a:off x="2263140" y="2080260"/>
            <a:ext cx="7955280" cy="38633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vi-VN" sz="2800" b="0" i="0" dirty="0">
                <a:effectLst/>
                <a:latin typeface="Arial-Rounded" panose="020B0500000000000000" pitchFamily="34" charset="0"/>
                <a:ea typeface="Arial-Rounded" panose="020B0500000000000000" pitchFamily="34" charset="0"/>
                <a:cs typeface="Arial-Rounded" panose="020B0500000000000000" pitchFamily="34" charset="0"/>
              </a:rPr>
              <a:t>Tuần trước, bạn Lan ngồi cùng bàn với em bị ốm, phải nghỉ học. Chính vì vậy, em đã chép bài các môn học thật cẩn thận. Đến buổi tối hôm thứ sáu, em xin phép đến thăm Lan. Sau đó, em đã đưa cho bạn những cuốn vở ghi chép của mình. Em còn giảng cho Lan những bài Toán khó mà bạn cảm thấy chưa hiểu. Sau khi về nhà, em cảm thấy rất vui vì đã làm được một việc tốt.</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50904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hlinkClick r:id="rId3" action="ppaction://hlinksldjump"/>
            <a:extLst>
              <a:ext uri="{FF2B5EF4-FFF2-40B4-BE49-F238E27FC236}">
                <a16:creationId xmlns:a16="http://schemas.microsoft.com/office/drawing/2014/main" id="{51610815-90AC-4463-A02A-2631C4B67A8D}"/>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15EF1AB-B4D0-4F5F-8B39-FAE257D613F7}"/>
              </a:ext>
            </a:extLst>
          </p:cNvPr>
          <p:cNvSpPr txBox="1"/>
          <p:nvPr/>
        </p:nvSpPr>
        <p:spPr>
          <a:xfrm>
            <a:off x="1250066" y="1354238"/>
            <a:ext cx="513954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Bài</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trước</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đã</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học</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bài</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gì</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3200" b="0"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7" name="TextBox 6">
            <a:extLst>
              <a:ext uri="{FF2B5EF4-FFF2-40B4-BE49-F238E27FC236}">
                <a16:creationId xmlns:a16="http://schemas.microsoft.com/office/drawing/2014/main" id="{CB29C377-1663-4A93-951F-A769749FB432}"/>
              </a:ext>
            </a:extLst>
          </p:cNvPr>
          <p:cNvSpPr txBox="1"/>
          <p:nvPr/>
        </p:nvSpPr>
        <p:spPr>
          <a:xfrm>
            <a:off x="1250066" y="3300714"/>
            <a:ext cx="459773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Chơi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chong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chóng</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49663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91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459" b="100000" l="0" r="100000"/>
                    </a14:imgEffect>
                  </a14:imgLayer>
                </a14:imgProps>
              </a:ext>
              <a:ext uri="{28A0092B-C50C-407E-A947-70E740481C1C}">
                <a14:useLocalDpi xmlns:a14="http://schemas.microsoft.com/office/drawing/2010/main" val="0"/>
              </a:ext>
            </a:extLst>
          </a:blip>
          <a:stretch>
            <a:fillRect/>
          </a:stretch>
        </p:blipFill>
        <p:spPr>
          <a:xfrm>
            <a:off x="5562600" y="1447800"/>
            <a:ext cx="4648200" cy="2076450"/>
          </a:xfrm>
          <a:prstGeom prst="rect">
            <a:avLst/>
          </a:prstGeom>
        </p:spPr>
      </p:pic>
      <p:pic>
        <p:nvPicPr>
          <p:cNvPr id="3" name="Picture 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692" b="99769" l="10000" r="95769"/>
                    </a14:imgEffect>
                  </a14:imgLayer>
                </a14:imgProps>
              </a:ext>
              <a:ext uri="{28A0092B-C50C-407E-A947-70E740481C1C}">
                <a14:useLocalDpi xmlns:a14="http://schemas.microsoft.com/office/drawing/2010/main" val="0"/>
              </a:ext>
            </a:extLst>
          </a:blip>
          <a:srcRect l="7936" r="4762"/>
          <a:stretch/>
        </p:blipFill>
        <p:spPr>
          <a:xfrm>
            <a:off x="0" y="457200"/>
            <a:ext cx="2625436" cy="2367395"/>
          </a:xfrm>
          <a:prstGeom prst="rect">
            <a:avLst/>
          </a:prstGeom>
        </p:spPr>
      </p:pic>
      <p:pic>
        <p:nvPicPr>
          <p:cNvPr id="5" name="Picture 4"/>
          <p:cNvPicPr>
            <a:picLocks noChangeAspect="1"/>
          </p:cNvPicPr>
          <p:nvPr/>
        </p:nvPicPr>
        <p:blipFill rotWithShape="1">
          <a:blip r:embed="rId6">
            <a:extLst>
              <a:ext uri="{BEBA8EAE-BF5A-486C-A8C5-ECC9F3942E4B}">
                <a14:imgProps xmlns:a14="http://schemas.microsoft.com/office/drawing/2010/main">
                  <a14:imgLayer r:embed="rId7">
                    <a14:imgEffect>
                      <a14:backgroundRemoval t="0" b="93917" l="3750" r="98667">
                        <a14:foregroundMark x1="44333" y1="17167" x2="45167" y2="20583"/>
                        <a14:foregroundMark x1="50167" y1="19167" x2="49833" y2="22250"/>
                        <a14:foregroundMark x1="39917" y1="30917" x2="40083" y2="34750"/>
                        <a14:foregroundMark x1="42750" y1="36583" x2="45333" y2="36583"/>
                        <a14:foregroundMark x1="49583" y1="40000" x2="48583" y2="42667"/>
                        <a14:foregroundMark x1="43500" y1="24667" x2="47167" y2="23000"/>
                        <a14:foregroundMark x1="61333" y1="19417" x2="62500" y2="23000"/>
                        <a14:foregroundMark x1="69000" y1="17583" x2="66750" y2="21833"/>
                        <a14:foregroundMark x1="72667" y1="21417" x2="71000" y2="25083"/>
                        <a14:foregroundMark x1="65167" y1="24250" x2="68000" y2="26250"/>
                        <a14:foregroundMark x1="72417" y1="27667" x2="74417" y2="27667"/>
                        <a14:foregroundMark x1="84167" y1="40167" x2="82083" y2="44667"/>
                        <a14:foregroundMark x1="82083" y1="47667" x2="85333" y2="48250"/>
                        <a14:foregroundMark x1="75833" y1="46250" x2="77250" y2="48500"/>
                        <a14:foregroundMark x1="65333" y1="60000" x2="68417" y2="61000"/>
                        <a14:foregroundMark x1="20500" y1="32333" x2="21083" y2="35750"/>
                        <a14:foregroundMark x1="10833" y1="34167" x2="16500" y2="34917"/>
                        <a14:foregroundMark x1="16833" y1="38583" x2="18250" y2="42250"/>
                        <a14:foregroundMark x1="18500" y1="46833" x2="21333" y2="45833"/>
                        <a14:foregroundMark x1="29000" y1="55167" x2="30000" y2="52917"/>
                        <a14:foregroundMark x1="25167" y1="62833" x2="27750" y2="66250"/>
                        <a14:foregroundMark x1="35833" y1="76000" x2="38250" y2="76000"/>
                        <a14:foregroundMark x1="38083" y1="83417" x2="36083" y2="87250"/>
                        <a14:foregroundMark x1="21750" y1="88500" x2="26000" y2="88500"/>
                        <a14:foregroundMark x1="11833" y1="83667" x2="12250" y2="86667"/>
                        <a14:foregroundMark x1="43750" y1="89500" x2="46750" y2="90500"/>
                        <a14:foregroundMark x1="70583" y1="79833" x2="70000" y2="83833"/>
                        <a14:foregroundMark x1="73250" y1="86667" x2="70833" y2="88083"/>
                        <a14:foregroundMark x1="78083" y1="76000" x2="81333" y2="77333"/>
                        <a14:foregroundMark x1="72833" y1="68250" x2="75250" y2="71333"/>
                        <a14:foregroundMark x1="81500" y1="88667" x2="83333" y2="92500"/>
                      </a14:backgroundRemoval>
                    </a14:imgEffect>
                  </a14:imgLayer>
                </a14:imgProps>
              </a:ext>
              <a:ext uri="{28A0092B-C50C-407E-A947-70E740481C1C}">
                <a14:useLocalDpi xmlns:a14="http://schemas.microsoft.com/office/drawing/2010/main" val="0"/>
              </a:ext>
            </a:extLst>
          </a:blip>
          <a:srcRect l="8824" t="15000" r="13235" b="5000"/>
          <a:stretch/>
        </p:blipFill>
        <p:spPr>
          <a:xfrm>
            <a:off x="7886700" y="34636"/>
            <a:ext cx="4038600" cy="365760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38600" y="457199"/>
            <a:ext cx="2133600" cy="1143001"/>
          </a:xfrm>
          <a:prstGeom prst="ellipse">
            <a:avLst/>
          </a:prstGeom>
          <a:ln>
            <a:noFill/>
          </a:ln>
          <a:effectLst>
            <a:softEdge rad="112500"/>
          </a:effectLst>
        </p:spPr>
      </p:pic>
      <p:pic>
        <p:nvPicPr>
          <p:cNvPr id="7" name="Picture 6"/>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3551" b="97911" l="5556" r="91333">
                        <a14:foregroundMark x1="18000" y1="11175" x2="16222" y2="20627"/>
                        <a14:foregroundMark x1="13222" y1="14204" x2="12778" y2="19530"/>
                        <a14:foregroundMark x1="28778" y1="91123" x2="46778" y2="93368"/>
                        <a14:foregroundMark x1="70889" y1="93368" x2="89333" y2="90339"/>
                      </a14:backgroundRemoval>
                    </a14:imgEffect>
                  </a14:imgLayer>
                </a14:imgProps>
              </a:ext>
              <a:ext uri="{28A0092B-C50C-407E-A947-70E740481C1C}">
                <a14:useLocalDpi xmlns:a14="http://schemas.microsoft.com/office/drawing/2010/main" val="0"/>
              </a:ext>
            </a:extLst>
          </a:blip>
          <a:srcRect l="6370" t="3219" r="8518" b="3030"/>
          <a:stretch/>
        </p:blipFill>
        <p:spPr>
          <a:xfrm>
            <a:off x="2098011" y="1898939"/>
            <a:ext cx="1409701" cy="1524000"/>
          </a:xfrm>
          <a:prstGeom prst="rect">
            <a:avLst/>
          </a:prstGeom>
        </p:spPr>
      </p:pic>
      <p:pic>
        <p:nvPicPr>
          <p:cNvPr id="9" name="Picture 8"/>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2769" b="93196" l="0" r="99462">
                        <a14:foregroundMark x1="44308" y1="33149" x2="46846" y2="44462"/>
                        <a14:foregroundMark x1="57231" y1="31725" x2="54154" y2="50079"/>
                        <a14:foregroundMark x1="49769" y1="25870" x2="54923" y2="24842"/>
                        <a14:foregroundMark x1="46077" y1="77136" x2="44692" y2="85839"/>
                        <a14:foregroundMark x1="37846" y1="87104" x2="44538" y2="84810"/>
                        <a14:foregroundMark x1="58846" y1="78560" x2="59000" y2="90111"/>
                        <a14:foregroundMark x1="33538" y1="17563" x2="17231" y2="39557"/>
                        <a14:foregroundMark x1="45692" y1="17168" x2="45846" y2="19778"/>
                        <a14:foregroundMark x1="58231" y1="32516" x2="59231" y2="41614"/>
                        <a14:foregroundMark x1="41923" y1="33703" x2="41538" y2="40981"/>
                        <a14:foregroundMark x1="25231" y1="33703" x2="18154" y2="50079"/>
                        <a14:foregroundMark x1="8923" y1="31725" x2="14846" y2="55142"/>
                        <a14:foregroundMark x1="18538" y1="31092" x2="15846" y2="36946"/>
                        <a14:foregroundMark x1="7154" y1="33149" x2="2846" y2="41851"/>
                        <a14:foregroundMark x1="6231" y1="32358" x2="1077" y2="40981"/>
                        <a14:foregroundMark x1="10308" y1="50475" x2="12846" y2="51741"/>
                        <a14:foregroundMark x1="5000" y1="51108" x2="3231" y2="58782"/>
                        <a14:foregroundMark x1="7385" y1="81250" x2="5231" y2="90902"/>
                        <a14:foregroundMark x1="3846" y1="81646" x2="1846" y2="89320"/>
                        <a14:foregroundMark x1="9538" y1="83070" x2="7769" y2="91535"/>
                        <a14:foregroundMark x1="9923" y1="83465" x2="10308" y2="87263"/>
                        <a14:foregroundMark x1="20538" y1="79984" x2="21923" y2="89082"/>
                        <a14:foregroundMark x1="24462" y1="83623" x2="29538" y2="87263"/>
                        <a14:foregroundMark x1="25615" y1="83070" x2="31308" y2="86867"/>
                        <a14:foregroundMark x1="26462" y1="87500" x2="28615" y2="88687"/>
                        <a14:foregroundMark x1="54692" y1="39399" x2="47462" y2="47468"/>
                        <a14:foregroundMark x1="41154" y1="51503" x2="40154" y2="60601"/>
                        <a14:foregroundMark x1="59000" y1="33703" x2="62000" y2="40981"/>
                      </a14:backgroundRemoval>
                    </a14:imgEffect>
                  </a14:imgLayer>
                </a14:imgProps>
              </a:ext>
              <a:ext uri="{28A0092B-C50C-407E-A947-70E740481C1C}">
                <a14:useLocalDpi xmlns:a14="http://schemas.microsoft.com/office/drawing/2010/main" val="0"/>
              </a:ext>
            </a:extLst>
          </a:blip>
          <a:srcRect t="3334" r="33795" b="6665"/>
          <a:stretch/>
        </p:blipFill>
        <p:spPr>
          <a:xfrm>
            <a:off x="9282067" y="4119234"/>
            <a:ext cx="2286001" cy="1283277"/>
          </a:xfrm>
          <a:prstGeom prst="rect">
            <a:avLst/>
          </a:prstGeom>
        </p:spPr>
      </p:pic>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50199" y="2313474"/>
            <a:ext cx="1257300" cy="1825336"/>
          </a:xfrm>
          <a:prstGeom prst="rect">
            <a:avLst/>
          </a:prstGeom>
        </p:spPr>
      </p:pic>
      <p:pic>
        <p:nvPicPr>
          <p:cNvPr id="11" name="Picture 10"/>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8460" b="92677" l="0" r="100000">
                        <a14:foregroundMark x1="21616" y1="16597" x2="27677" y2="71849"/>
                        <a14:foregroundMark x1="21010" y1="51681" x2="21010" y2="58613"/>
                        <a14:backgroundMark x1="2828" y1="31933" x2="12121" y2="83193"/>
                        <a14:backgroundMark x1="49899" y1="31303" x2="49899" y2="83193"/>
                        <a14:backgroundMark x1="58586" y1="41176" x2="66667" y2="46008"/>
                        <a14:backgroundMark x1="80202" y1="47479" x2="88283" y2="41807"/>
                        <a14:backgroundMark x1="41212" y1="39076" x2="36364" y2="46008"/>
                      </a14:backgroundRemoval>
                    </a14:imgEffect>
                  </a14:imgLayer>
                </a14:imgProps>
              </a:ext>
              <a:ext uri="{28A0092B-C50C-407E-A947-70E740481C1C}">
                <a14:useLocalDpi xmlns:a14="http://schemas.microsoft.com/office/drawing/2010/main" val="0"/>
              </a:ext>
            </a:extLst>
          </a:blip>
          <a:srcRect b="15278"/>
          <a:stretch/>
        </p:blipFill>
        <p:spPr>
          <a:xfrm>
            <a:off x="1676400" y="3692236"/>
            <a:ext cx="2058354" cy="1676400"/>
          </a:xfrm>
          <a:prstGeom prst="rect">
            <a:avLst/>
          </a:prstGeom>
        </p:spPr>
      </p:pic>
      <p:pic>
        <p:nvPicPr>
          <p:cNvPr id="12" name="Picture 1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759272" y="2646730"/>
            <a:ext cx="1137329" cy="915213"/>
          </a:xfrm>
          <a:prstGeom prst="rect">
            <a:avLst/>
          </a:prstGeom>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83511" y="2209800"/>
            <a:ext cx="1039920" cy="722981"/>
          </a:xfrm>
          <a:prstGeom prst="rect">
            <a:avLst/>
          </a:prstGeom>
        </p:spPr>
      </p:pic>
      <p:pic>
        <p:nvPicPr>
          <p:cNvPr id="14" name="Picture 1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41951" y="2209800"/>
            <a:ext cx="967849" cy="614794"/>
          </a:xfrm>
          <a:prstGeom prst="rect">
            <a:avLst/>
          </a:prstGeom>
        </p:spPr>
      </p:pic>
      <p:pic>
        <p:nvPicPr>
          <p:cNvPr id="15" name="Picture 14"/>
          <p:cNvPicPr>
            <a:picLocks noChangeAspect="1"/>
          </p:cNvPicPr>
          <p:nvPr/>
        </p:nvPicPr>
        <p:blipFill>
          <a:blip r:embed="rId17">
            <a:extLst>
              <a:ext uri="{BEBA8EAE-BF5A-486C-A8C5-ECC9F3942E4B}">
                <a14:imgProps xmlns:a14="http://schemas.microsoft.com/office/drawing/2010/main">
                  <a14:imgLayer r:embed="rId18">
                    <a14:imgEffect>
                      <a14:backgroundRemoval t="10000" b="90000" l="4000" r="100000"/>
                    </a14:imgEffect>
                  </a14:imgLayer>
                </a14:imgProps>
              </a:ext>
              <a:ext uri="{28A0092B-C50C-407E-A947-70E740481C1C}">
                <a14:useLocalDpi xmlns:a14="http://schemas.microsoft.com/office/drawing/2010/main" val="0"/>
              </a:ext>
            </a:extLst>
          </a:blip>
          <a:stretch>
            <a:fillRect/>
          </a:stretch>
        </p:blipFill>
        <p:spPr>
          <a:xfrm>
            <a:off x="179960" y="398959"/>
            <a:ext cx="2153327" cy="1572075"/>
          </a:xfrm>
          <a:prstGeom prst="rect">
            <a:avLst/>
          </a:prstGeom>
        </p:spPr>
      </p:pic>
      <p:pic>
        <p:nvPicPr>
          <p:cNvPr id="16" name="Picture 15"/>
          <p:cNvPicPr>
            <a:picLocks noChangeAspect="1"/>
          </p:cNvPicPr>
          <p:nvPr/>
        </p:nvPicPr>
        <p:blipFill>
          <a:blip r:embed="rId19" cstate="print">
            <a:extLst>
              <a:ext uri="{BEBA8EAE-BF5A-486C-A8C5-ECC9F3942E4B}">
                <a14:imgProps xmlns:a14="http://schemas.microsoft.com/office/drawing/2010/main">
                  <a14:imgLayer r:embed="rId20">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4018" y="3524250"/>
            <a:ext cx="2438400" cy="2438400"/>
          </a:xfrm>
          <a:prstGeom prst="rect">
            <a:avLst/>
          </a:prstGeom>
        </p:spPr>
      </p:pic>
      <p:pic>
        <p:nvPicPr>
          <p:cNvPr id="17" name="Picture 16"/>
          <p:cNvPicPr>
            <a:picLocks noChangeAspect="1"/>
          </p:cNvPicPr>
          <p:nvPr/>
        </p:nvPicPr>
        <p:blipFill>
          <a:blip r:embed="rId19" cstate="print">
            <a:extLst>
              <a:ext uri="{BEBA8EAE-BF5A-486C-A8C5-ECC9F3942E4B}">
                <a14:imgProps xmlns:a14="http://schemas.microsoft.com/office/drawing/2010/main">
                  <a14:imgLayer r:embed="rId20">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648199" y="4458566"/>
            <a:ext cx="1753077" cy="1219200"/>
          </a:xfrm>
          <a:prstGeom prst="rect">
            <a:avLst/>
          </a:prstGeom>
        </p:spPr>
      </p:pic>
      <p:pic>
        <p:nvPicPr>
          <p:cNvPr id="18" name="Picture 17"/>
          <p:cNvPicPr>
            <a:picLocks noChangeAspect="1"/>
          </p:cNvPicPr>
          <p:nvPr/>
        </p:nvPicPr>
        <p:blipFill>
          <a:blip r:embed="rId21" cstate="print">
            <a:extLst>
              <a:ext uri="{BEBA8EAE-BF5A-486C-A8C5-ECC9F3942E4B}">
                <a14:imgProps xmlns:a14="http://schemas.microsoft.com/office/drawing/2010/main">
                  <a14:imgLayer r:embed="rId22">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658250" y="2772301"/>
            <a:ext cx="1048683" cy="812738"/>
          </a:xfrm>
          <a:prstGeom prst="rect">
            <a:avLst/>
          </a:prstGeom>
        </p:spPr>
      </p:pic>
      <p:pic>
        <p:nvPicPr>
          <p:cNvPr id="19" name="Picture 18"/>
          <p:cNvPicPr>
            <a:picLocks noChangeAspect="1"/>
          </p:cNvPicPr>
          <p:nvPr/>
        </p:nvPicPr>
        <p:blipFill rotWithShape="1">
          <a:blip r:embed="rId23" cstate="print">
            <a:extLst>
              <a:ext uri="{BEBA8EAE-BF5A-486C-A8C5-ECC9F3942E4B}">
                <a14:imgProps xmlns:a14="http://schemas.microsoft.com/office/drawing/2010/main">
                  <a14:imgLayer r:embed="rId24">
                    <a14:imgEffect>
                      <a14:backgroundRemoval t="4000" b="89935" l="10000" r="90000">
                        <a14:foregroundMark x1="42907" y1="33161" x2="47442" y2="33161"/>
                        <a14:foregroundMark x1="45465" y1="31484" x2="45465" y2="31484"/>
                      </a14:backgroundRemoval>
                    </a14:imgEffect>
                  </a14:imgLayer>
                </a14:imgProps>
              </a:ext>
              <a:ext uri="{28A0092B-C50C-407E-A947-70E740481C1C}">
                <a14:useLocalDpi xmlns:a14="http://schemas.microsoft.com/office/drawing/2010/main" val="0"/>
              </a:ext>
            </a:extLst>
          </a:blip>
          <a:srcRect l="31111" r="31111"/>
          <a:stretch/>
        </p:blipFill>
        <p:spPr>
          <a:xfrm>
            <a:off x="5974875" y="3692236"/>
            <a:ext cx="1295400" cy="1905000"/>
          </a:xfrm>
          <a:prstGeom prst="rect">
            <a:avLst/>
          </a:prstGeom>
        </p:spPr>
      </p:pic>
      <p:pic>
        <p:nvPicPr>
          <p:cNvPr id="20" name="Picture 1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305550" y="29350"/>
            <a:ext cx="1581150" cy="1554718"/>
          </a:xfrm>
          <a:prstGeom prst="ellipse">
            <a:avLst/>
          </a:prstGeom>
          <a:ln>
            <a:noFill/>
          </a:ln>
          <a:effectLst>
            <a:softEdge rad="112500"/>
          </a:effectLst>
        </p:spPr>
      </p:pic>
      <p:pic>
        <p:nvPicPr>
          <p:cNvPr id="21" name="Picture 20"/>
          <p:cNvPicPr>
            <a:picLocks noChangeAspect="1"/>
          </p:cNvPicPr>
          <p:nvPr/>
        </p:nvPicPr>
        <p:blipFill rotWithShape="1">
          <a:blip r:embed="rId26">
            <a:extLst>
              <a:ext uri="{BEBA8EAE-BF5A-486C-A8C5-ECC9F3942E4B}">
                <a14:imgProps xmlns:a14="http://schemas.microsoft.com/office/drawing/2010/main">
                  <a14:imgLayer r:embed="rId27">
                    <a14:imgEffect>
                      <a14:backgroundRemoval t="10000" b="90000" l="0" r="32889"/>
                    </a14:imgEffect>
                  </a14:imgLayer>
                </a14:imgProps>
              </a:ext>
              <a:ext uri="{28A0092B-C50C-407E-A947-70E740481C1C}">
                <a14:useLocalDpi xmlns:a14="http://schemas.microsoft.com/office/drawing/2010/main" val="0"/>
              </a:ext>
            </a:extLst>
          </a:blip>
          <a:srcRect l="1852" t="35185" r="63490" b="31482"/>
          <a:stretch/>
        </p:blipFill>
        <p:spPr>
          <a:xfrm>
            <a:off x="3362114" y="4971333"/>
            <a:ext cx="1426110" cy="1371600"/>
          </a:xfrm>
          <a:prstGeom prst="rect">
            <a:avLst/>
          </a:prstGeom>
        </p:spPr>
      </p:pic>
      <p:pic>
        <p:nvPicPr>
          <p:cNvPr id="22" name="Picture 21"/>
          <p:cNvPicPr>
            <a:picLocks noChangeAspect="1"/>
          </p:cNvPicPr>
          <p:nvPr/>
        </p:nvPicPr>
        <p:blipFill rotWithShape="1">
          <a:blip r:embed="rId28">
            <a:extLst>
              <a:ext uri="{BEBA8EAE-BF5A-486C-A8C5-ECC9F3942E4B}">
                <a14:imgProps xmlns:a14="http://schemas.microsoft.com/office/drawing/2010/main">
                  <a14:imgLayer r:embed="rId27">
                    <a14:imgEffect>
                      <a14:backgroundRemoval t="1778" b="96000" l="0" r="100000">
                        <a14:foregroundMark x1="42000" y1="55111" x2="48000" y2="66222"/>
                        <a14:foregroundMark x1="47556" y1="51111" x2="51111" y2="64667"/>
                        <a14:foregroundMark x1="55778" y1="48222" x2="55333" y2="64000"/>
                      </a14:backgroundRemoval>
                    </a14:imgEffect>
                  </a14:imgLayer>
                </a14:imgProps>
              </a:ext>
              <a:ext uri="{28A0092B-C50C-407E-A947-70E740481C1C}">
                <a14:useLocalDpi xmlns:a14="http://schemas.microsoft.com/office/drawing/2010/main" val="0"/>
              </a:ext>
            </a:extLst>
          </a:blip>
          <a:srcRect l="34856" t="33318" r="33663" b="31496"/>
          <a:stretch/>
        </p:blipFill>
        <p:spPr>
          <a:xfrm>
            <a:off x="11049000" y="4728834"/>
            <a:ext cx="1295400" cy="1447801"/>
          </a:xfrm>
          <a:prstGeom prst="rect">
            <a:avLst/>
          </a:prstGeom>
        </p:spPr>
      </p:pic>
      <p:sp>
        <p:nvSpPr>
          <p:cNvPr id="23" name="Rectangle 22"/>
          <p:cNvSpPr/>
          <p:nvPr/>
        </p:nvSpPr>
        <p:spPr>
          <a:xfrm>
            <a:off x="6619" y="6015373"/>
            <a:ext cx="12150436" cy="92333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threePt" dir="t"/>
            </a:scene3d>
            <a:sp3d extrusionH="57150" prstMaterial="dkEdge">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Arial-Rounded" panose="020B0500000000000000" pitchFamily="34" charset="0"/>
                <a:ea typeface="Arial-Rounded" panose="020B0500000000000000" pitchFamily="34" charset="0"/>
                <a:cs typeface="Arial-Rounded" panose="020B0500000000000000" pitchFamily="34" charset="0"/>
              </a:rPr>
              <a:t>Lớp</a:t>
            </a:r>
            <a:r>
              <a:rPr kumimoji="0" lang="en-US" sz="5400" b="1" i="0" u="none" strike="noStrike" kern="1200" cap="none" spc="0" normalizeH="0" baseline="0" noProof="0" dirty="0">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Arial-Rounded" panose="020B0500000000000000" pitchFamily="34" charset="0"/>
                <a:ea typeface="Arial-Rounded" panose="020B0500000000000000" pitchFamily="34" charset="0"/>
                <a:cs typeface="Arial-Rounded" panose="020B0500000000000000" pitchFamily="34" charset="0"/>
              </a:rPr>
              <a:t> 2A hẹn gặp lại các bạn ở bài sau nhé</a:t>
            </a:r>
          </a:p>
        </p:txBody>
      </p:sp>
      <p:sp>
        <p:nvSpPr>
          <p:cNvPr id="24" name="Rectangle: Rounded Corners 23">
            <a:extLst>
              <a:ext uri="{FF2B5EF4-FFF2-40B4-BE49-F238E27FC236}">
                <a16:creationId xmlns:a16="http://schemas.microsoft.com/office/drawing/2014/main" id="{2C308312-BD4A-4C53-A8E5-79126E05DDDA}"/>
              </a:ext>
            </a:extLst>
          </p:cNvPr>
          <p:cNvSpPr/>
          <p:nvPr/>
        </p:nvSpPr>
        <p:spPr>
          <a:xfrm>
            <a:off x="8071884" y="211020"/>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Tree>
    <p:extLst>
      <p:ext uri="{BB962C8B-B14F-4D97-AF65-F5344CB8AC3E}">
        <p14:creationId xmlns:p14="http://schemas.microsoft.com/office/powerpoint/2010/main" val="68156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6"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par>
                                <p:cTn id="13" presetID="6" presetClass="entr" presetSubtype="16"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6" presetClass="entr" presetSubtype="16"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ircle(in)">
                                      <p:cBhvr>
                                        <p:cTn id="23" dur="2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a:extLst>
              <a:ext uri="{FF2B5EF4-FFF2-40B4-BE49-F238E27FC236}">
                <a16:creationId xmlns:a16="http://schemas.microsoft.com/office/drawing/2014/main" id="{BAC73DBC-8EDB-4C1D-ADC5-59A21F8A3FCD}"/>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BDD9DFFB-2E60-49B7-AEC5-067BDDE415E2}"/>
              </a:ext>
            </a:extLst>
          </p:cNvPr>
          <p:cNvSpPr txBox="1"/>
          <p:nvPr/>
        </p:nvSpPr>
        <p:spPr>
          <a:xfrm>
            <a:off x="1250066" y="1354238"/>
            <a:ext cx="629050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 Chong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chóng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thường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làm</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bằng</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gì</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3200" b="0"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06D634D9-AB63-4CB6-AA06-E200A0D86A17}"/>
              </a:ext>
            </a:extLst>
          </p:cNvPr>
          <p:cNvSpPr txBox="1"/>
          <p:nvPr/>
        </p:nvSpPr>
        <p:spPr>
          <a:xfrm>
            <a:off x="1250066" y="3300714"/>
            <a:ext cx="228299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giấy</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2379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a:extLst>
              <a:ext uri="{FF2B5EF4-FFF2-40B4-BE49-F238E27FC236}">
                <a16:creationId xmlns:a16="http://schemas.microsoft.com/office/drawing/2014/main" id="{E8A3D8D8-1DFA-4A8B-9290-10ED9F0F074D}"/>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7CF2F40B-0C06-41A2-98EB-3C7D4751E754}"/>
              </a:ext>
            </a:extLst>
          </p:cNvPr>
          <p:cNvSpPr txBox="1"/>
          <p:nvPr/>
        </p:nvSpPr>
        <p:spPr>
          <a:xfrm>
            <a:off x="1250066" y="1354238"/>
            <a:ext cx="5344733" cy="1569660"/>
          </a:xfrm>
          <a:prstGeom prst="rect">
            <a:avLst/>
          </a:prstGeom>
          <a:noFill/>
        </p:spPr>
        <p:txBody>
          <a:bodyPr wrap="none" rtlCol="0">
            <a:spAutoFit/>
          </a:bodyPr>
          <a:lstStyle/>
          <a:p>
            <a:pPr lvl="0"/>
            <a:r>
              <a:rPr lang="en-US" sz="3200" dirty="0">
                <a:solidFill>
                  <a:prstClr val="white"/>
                </a:solidFill>
                <a:latin typeface="Times New Roman" panose="02020603050405020304" pitchFamily="18" charset="0"/>
                <a:cs typeface="Times New Roman" panose="02020603050405020304" pitchFamily="18" charset="0"/>
              </a:rPr>
              <a:t>3. </a:t>
            </a:r>
            <a:r>
              <a:rPr lang="vi-VN" sz="3200" dirty="0">
                <a:solidFill>
                  <a:prstClr val="white"/>
                </a:solidFill>
                <a:latin typeface="Times New Roman" panose="02020603050405020304" pitchFamily="18" charset="0"/>
                <a:cs typeface="Times New Roman" panose="02020603050405020304" pitchFamily="18" charset="0"/>
              </a:rPr>
              <a:t>Thân dài đầu nhọn có bi, </a:t>
            </a:r>
            <a:endParaRPr lang="en-US" sz="3200" dirty="0">
              <a:solidFill>
                <a:prstClr val="white"/>
              </a:solidFill>
              <a:latin typeface="Times New Roman" panose="02020603050405020304" pitchFamily="18" charset="0"/>
              <a:cs typeface="Times New Roman" panose="02020603050405020304" pitchFamily="18" charset="0"/>
            </a:endParaRPr>
          </a:p>
          <a:p>
            <a:pPr lvl="0"/>
            <a:r>
              <a:rPr lang="vi-VN" sz="3200" dirty="0">
                <a:solidFill>
                  <a:prstClr val="white"/>
                </a:solidFill>
                <a:latin typeface="Times New Roman" panose="02020603050405020304" pitchFamily="18" charset="0"/>
                <a:cs typeface="Times New Roman" panose="02020603050405020304" pitchFamily="18" charset="0"/>
              </a:rPr>
              <a:t>Nếu đè lên giấy chữ thì ra ngay</a:t>
            </a:r>
            <a:endParaRPr lang="en-US" sz="3200" dirty="0">
              <a:solidFill>
                <a:prstClr val="white"/>
              </a:solidFill>
              <a:latin typeface="Times New Roman" panose="02020603050405020304" pitchFamily="18" charset="0"/>
              <a:cs typeface="Times New Roman" panose="02020603050405020304" pitchFamily="18" charset="0"/>
            </a:endParaRPr>
          </a:p>
          <a:p>
            <a:pPr lvl="0"/>
            <a:r>
              <a:rPr lang="vi-VN" sz="3200" dirty="0">
                <a:solidFill>
                  <a:prstClr val="white"/>
                </a:solidFill>
                <a:latin typeface="Times New Roman" panose="02020603050405020304" pitchFamily="18" charset="0"/>
                <a:cs typeface="Times New Roman" panose="02020603050405020304" pitchFamily="18" charset="0"/>
              </a:rPr>
              <a:t> - Là cái gì?</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DBA46285-AC70-4F24-87DC-EF5358B6E211}"/>
              </a:ext>
            </a:extLst>
          </p:cNvPr>
          <p:cNvSpPr txBox="1"/>
          <p:nvPr/>
        </p:nvSpPr>
        <p:spPr>
          <a:xfrm>
            <a:off x="1250066" y="3300714"/>
            <a:ext cx="27735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Cái</a:t>
            </a:r>
            <a:r>
              <a:rPr kumimoji="0" lang="en-US" sz="3200" b="0" i="0" u="none" strike="noStrike" kern="1200" cap="none" spc="0" normalizeH="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bút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0215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action="ppaction://hlinksldjump"/>
            <a:extLst>
              <a:ext uri="{FF2B5EF4-FFF2-40B4-BE49-F238E27FC236}">
                <a16:creationId xmlns:a16="http://schemas.microsoft.com/office/drawing/2014/main" id="{1D6E0EC9-6BBF-42E5-9782-CD06E7F07821}"/>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FA92D6B-6B91-4DB9-A69B-6920AF53839F}"/>
              </a:ext>
            </a:extLst>
          </p:cNvPr>
          <p:cNvSpPr txBox="1"/>
          <p:nvPr/>
        </p:nvSpPr>
        <p:spPr>
          <a:xfrm>
            <a:off x="1250066" y="1354238"/>
            <a:ext cx="4253087" cy="2062103"/>
          </a:xfrm>
          <a:prstGeom prst="rect">
            <a:avLst/>
          </a:prstGeom>
          <a:noFill/>
        </p:spPr>
        <p:txBody>
          <a:bodyPr wrap="none" rtlCol="0">
            <a:spAutoFit/>
          </a:bodyPr>
          <a:lstStyle/>
          <a:p>
            <a:pPr lvl="0">
              <a:defRPr/>
            </a:pPr>
            <a:r>
              <a:rPr lang="en-US" sz="3200" dirty="0">
                <a:solidFill>
                  <a:prstClr val="white"/>
                </a:solidFill>
                <a:latin typeface="Times New Roman" panose="02020603050405020304" pitchFamily="18" charset="0"/>
                <a:cs typeface="Times New Roman" panose="02020603050405020304" pitchFamily="18" charset="0"/>
              </a:rPr>
              <a:t>4. </a:t>
            </a:r>
            <a:r>
              <a:rPr lang="en-US" sz="3200" dirty="0" err="1">
                <a:solidFill>
                  <a:prstClr val="white"/>
                </a:solidFill>
                <a:latin typeface="Times New Roman" panose="02020603050405020304" pitchFamily="18" charset="0"/>
                <a:cs typeface="Times New Roman" panose="02020603050405020304" pitchFamily="18" charset="0"/>
              </a:rPr>
              <a:t>Thân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hình</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chữ</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nhật</a:t>
            </a:r>
            <a:r>
              <a:rPr lang="en-US" sz="3200" dirty="0">
                <a:solidFill>
                  <a:prstClr val="white"/>
                </a:solidFill>
                <a:latin typeface="Times New Roman" panose="02020603050405020304" pitchFamily="18" charset="0"/>
                <a:cs typeface="Times New Roman" panose="02020603050405020304" pitchFamily="18" charset="0"/>
              </a:rPr>
              <a:t>, </a:t>
            </a:r>
          </a:p>
          <a:p>
            <a:pPr lvl="0">
              <a:defRPr/>
            </a:pPr>
            <a:r>
              <a:rPr lang="en-US" sz="3200" dirty="0" err="1">
                <a:solidFill>
                  <a:prstClr val="white"/>
                </a:solidFill>
                <a:latin typeface="Times New Roman" panose="02020603050405020304" pitchFamily="18" charset="0"/>
                <a:cs typeface="Times New Roman" panose="02020603050405020304" pitchFamily="18" charset="0"/>
              </a:rPr>
              <a:t>Chữ</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nghĩa</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đầy</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mình</a:t>
            </a:r>
            <a:r>
              <a:rPr lang="en-US" sz="3200" dirty="0">
                <a:solidFill>
                  <a:prstClr val="white"/>
                </a:solidFill>
                <a:latin typeface="Times New Roman" panose="02020603050405020304" pitchFamily="18" charset="0"/>
                <a:cs typeface="Times New Roman" panose="02020603050405020304" pitchFamily="18" charset="0"/>
              </a:rPr>
              <a:t>, </a:t>
            </a:r>
          </a:p>
          <a:p>
            <a:pPr lvl="0">
              <a:defRPr/>
            </a:pPr>
            <a:r>
              <a:rPr lang="en-US" sz="3200" dirty="0">
                <a:solidFill>
                  <a:prstClr val="white"/>
                </a:solidFill>
                <a:latin typeface="Times New Roman" panose="02020603050405020304" pitchFamily="18" charset="0"/>
                <a:cs typeface="Times New Roman" panose="02020603050405020304" pitchFamily="18" charset="0"/>
              </a:rPr>
              <a:t>Ai </a:t>
            </a:r>
            <a:r>
              <a:rPr lang="en-US" sz="3200" dirty="0" err="1">
                <a:solidFill>
                  <a:prstClr val="white"/>
                </a:solidFill>
                <a:latin typeface="Times New Roman" panose="02020603050405020304" pitchFamily="18" charset="0"/>
                <a:cs typeface="Times New Roman" panose="02020603050405020304" pitchFamily="18" charset="0"/>
              </a:rPr>
              <a:t>mà</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muốn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giỏi</a:t>
            </a:r>
            <a:r>
              <a:rPr lang="en-US" sz="3200" dirty="0">
                <a:solidFill>
                  <a:prstClr val="white"/>
                </a:solidFill>
                <a:latin typeface="Times New Roman" panose="02020603050405020304" pitchFamily="18" charset="0"/>
                <a:cs typeface="Times New Roman" panose="02020603050405020304" pitchFamily="18" charset="0"/>
              </a:rPr>
              <a:t>,</a:t>
            </a:r>
          </a:p>
          <a:p>
            <a:pPr lvl="0">
              <a:defRPr/>
            </a:pP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Sẽ</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phải</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nhìn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tôi</a:t>
            </a:r>
            <a:r>
              <a:rPr lang="en-US" sz="3200" dirty="0">
                <a:solidFill>
                  <a:prstClr val="white"/>
                </a:solidFill>
                <a:latin typeface="Times New Roman" panose="02020603050405020304" pitchFamily="18" charset="0"/>
                <a:cs typeface="Times New Roman" panose="02020603050405020304" pitchFamily="18" charset="0"/>
              </a:rPr>
              <a:t> - </a:t>
            </a:r>
            <a:r>
              <a:rPr lang="en-US" sz="3200" dirty="0" err="1">
                <a:solidFill>
                  <a:prstClr val="white"/>
                </a:solidFill>
                <a:latin typeface="Times New Roman" panose="02020603050405020304" pitchFamily="18" charset="0"/>
                <a:cs typeface="Times New Roman" panose="02020603050405020304" pitchFamily="18" charset="0"/>
              </a:rPr>
              <a:t>Là</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gì</a:t>
            </a:r>
            <a:r>
              <a:rPr lang="en-US" sz="3200" dirty="0">
                <a:solidFill>
                  <a:prstClr val="white"/>
                </a:solidFill>
                <a:latin typeface="Times New Roman" panose="02020603050405020304" pitchFamily="18" charset="0"/>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F6E535D8-67EC-45C9-8FD9-E06670C45FE9}"/>
              </a:ext>
            </a:extLst>
          </p:cNvPr>
          <p:cNvSpPr txBox="1"/>
          <p:nvPr/>
        </p:nvSpPr>
        <p:spPr>
          <a:xfrm>
            <a:off x="1250066" y="3832342"/>
            <a:ext cx="350448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Đáp</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án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Quyển</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sách</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35351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Subtitle 2"/>
          <p:cNvSpPr txBox="1"/>
          <p:nvPr/>
        </p:nvSpPr>
        <p:spPr>
          <a:xfrm>
            <a:off x="1242455" y="2529504"/>
            <a:ext cx="10398133" cy="1969015"/>
          </a:xfrm>
          <a:prstGeom prst="rect">
            <a:avLst/>
          </a:prstGeom>
        </p:spPr>
        <p:txBody>
          <a:bodyPr spcFirstLastPara="1" vert="horz" lIns="121920" tIns="60960" rIns="121920" bIns="60960" numCol="1" rtlCol="0" anchor="t">
            <a:prstTxWarp prst="textArchUp">
              <a:avLst/>
            </a:prstTxWarp>
            <a:noAutofit/>
          </a:bodyPr>
          <a:lstStyle>
            <a:lvl1pPr marL="0" indent="0" algn="ctr" defTabSz="685800" rtl="0" eaLnBrk="1" latinLnBrk="0" hangingPunct="1">
              <a:lnSpc>
                <a:spcPct val="100000"/>
              </a:lnSpc>
              <a:spcBef>
                <a:spcPts val="700"/>
              </a:spcBef>
              <a:buClr>
                <a:schemeClr val="tx2"/>
              </a:buClr>
              <a:buFont typeface="Arial" panose="020B0604020202020204" pitchFamily="34" charset="0"/>
              <a:buNone/>
              <a:defRPr sz="1500" b="1" i="0" kern="1200" cap="all" spc="300" baseline="0">
                <a:solidFill>
                  <a:schemeClr val="tx2"/>
                </a:solidFill>
                <a:latin typeface="+mn-lt"/>
                <a:ea typeface="+mn-ea"/>
                <a:cs typeface="+mn-cs"/>
              </a:defRPr>
            </a:lvl1pPr>
            <a:lvl2pPr marL="342900" indent="0" algn="ctr" defTabSz="685800" rtl="0" eaLnBrk="1" latinLnBrk="0" hangingPunct="1">
              <a:lnSpc>
                <a:spcPct val="110000"/>
              </a:lnSpc>
              <a:spcBef>
                <a:spcPts val="700"/>
              </a:spcBef>
              <a:buClr>
                <a:schemeClr val="tx2"/>
              </a:buClr>
              <a:buFont typeface="Gill Sans MT" panose="020B0502020104020203" pitchFamily="34" charset="0"/>
              <a:buNone/>
              <a:defRPr sz="1500" kern="1200">
                <a:solidFill>
                  <a:schemeClr val="tx1">
                    <a:lumMod val="65000"/>
                    <a:lumOff val="35000"/>
                  </a:schemeClr>
                </a:solidFill>
                <a:latin typeface="+mn-lt"/>
                <a:ea typeface="+mn-ea"/>
                <a:cs typeface="+mn-cs"/>
              </a:defRPr>
            </a:lvl2pPr>
            <a:lvl3pPr marL="685800" indent="0" algn="ctr" defTabSz="685800" rtl="0" eaLnBrk="1" latinLnBrk="0" hangingPunct="1">
              <a:lnSpc>
                <a:spcPct val="110000"/>
              </a:lnSpc>
              <a:spcBef>
                <a:spcPts val="700"/>
              </a:spcBef>
              <a:buClr>
                <a:schemeClr val="tx2"/>
              </a:buClr>
              <a:buFont typeface="Arial" panose="020B0604020202020204" pitchFamily="34" charset="0"/>
              <a:buNone/>
              <a:defRPr sz="1350" kern="1200">
                <a:solidFill>
                  <a:schemeClr val="tx1">
                    <a:lumMod val="65000"/>
                    <a:lumOff val="35000"/>
                  </a:schemeClr>
                </a:solidFill>
                <a:latin typeface="+mn-lt"/>
                <a:ea typeface="+mn-ea"/>
                <a:cs typeface="+mn-cs"/>
              </a:defRPr>
            </a:lvl3pPr>
            <a:lvl4pPr marL="1028700" indent="0" algn="ctr" defTabSz="685800" rtl="0" eaLnBrk="1" latinLnBrk="0" hangingPunct="1">
              <a:lnSpc>
                <a:spcPct val="110000"/>
              </a:lnSpc>
              <a:spcBef>
                <a:spcPts val="700"/>
              </a:spcBef>
              <a:buClr>
                <a:schemeClr val="tx2"/>
              </a:buClr>
              <a:buFont typeface="Gill Sans MT" panose="020B0502020104020203" pitchFamily="34" charset="0"/>
              <a:buNone/>
              <a:defRPr sz="1200" kern="1200">
                <a:solidFill>
                  <a:schemeClr val="tx1">
                    <a:lumMod val="65000"/>
                    <a:lumOff val="35000"/>
                  </a:schemeClr>
                </a:solidFill>
                <a:latin typeface="+mn-lt"/>
                <a:ea typeface="+mn-ea"/>
                <a:cs typeface="+mn-cs"/>
              </a:defRPr>
            </a:lvl4pPr>
            <a:lvl5pPr marL="1371600" indent="0" algn="ctr" defTabSz="6858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mn-lt"/>
                <a:ea typeface="+mn-ea"/>
                <a:cs typeface="+mn-cs"/>
              </a:defRPr>
            </a:lvl5pPr>
            <a:lvl6pPr marL="1714500" indent="0" algn="ctr" defTabSz="685800" rtl="0" eaLnBrk="1" latinLnBrk="0" hangingPunct="1">
              <a:lnSpc>
                <a:spcPct val="110000"/>
              </a:lnSpc>
              <a:spcBef>
                <a:spcPts val="700"/>
              </a:spcBef>
              <a:buClr>
                <a:schemeClr val="tx2"/>
              </a:buClr>
              <a:buFont typeface="Gill Sans MT" panose="020B0502020104020203" pitchFamily="34" charset="0"/>
              <a:buNone/>
              <a:defRPr sz="1200" kern="1200">
                <a:solidFill>
                  <a:schemeClr val="tx1">
                    <a:lumMod val="65000"/>
                    <a:lumOff val="35000"/>
                  </a:schemeClr>
                </a:solidFill>
                <a:latin typeface="+mn-lt"/>
                <a:ea typeface="+mn-ea"/>
                <a:cs typeface="+mn-cs"/>
              </a:defRPr>
            </a:lvl6pPr>
            <a:lvl7pPr marL="2057400" indent="0" algn="ctr" defTabSz="6858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mn-lt"/>
                <a:ea typeface="+mn-ea"/>
                <a:cs typeface="+mn-cs"/>
              </a:defRPr>
            </a:lvl7pPr>
            <a:lvl8pPr marL="2400300" indent="0" algn="ctr" defTabSz="685800" rtl="0" eaLnBrk="1" latinLnBrk="0" hangingPunct="1">
              <a:lnSpc>
                <a:spcPct val="110000"/>
              </a:lnSpc>
              <a:spcBef>
                <a:spcPts val="700"/>
              </a:spcBef>
              <a:buClr>
                <a:schemeClr val="tx2"/>
              </a:buClr>
              <a:buFont typeface="Gill Sans MT" panose="020B0502020104020203" pitchFamily="34" charset="0"/>
              <a:buNone/>
              <a:defRPr sz="1200" kern="1200" baseline="0">
                <a:solidFill>
                  <a:schemeClr val="tx1">
                    <a:lumMod val="65000"/>
                    <a:lumOff val="35000"/>
                  </a:schemeClr>
                </a:solidFill>
                <a:latin typeface="+mn-lt"/>
                <a:ea typeface="+mn-ea"/>
                <a:cs typeface="+mn-cs"/>
              </a:defRPr>
            </a:lvl8pPr>
            <a:lvl9pPr marL="2743200" indent="0" algn="ctr" defTabSz="685800" rtl="0" eaLnBrk="1" latinLnBrk="0" hangingPunct="1">
              <a:lnSpc>
                <a:spcPct val="110000"/>
              </a:lnSpc>
              <a:spcBef>
                <a:spcPts val="700"/>
              </a:spcBef>
              <a:buClr>
                <a:schemeClr val="tx2"/>
              </a:buClr>
              <a:buFont typeface="Arial" panose="020B0604020202020204" pitchFamily="34" charset="0"/>
              <a:buNone/>
              <a:defRPr sz="1200" kern="1200" baseline="0">
                <a:solidFill>
                  <a:schemeClr val="tx1">
                    <a:lumMod val="65000"/>
                    <a:lumOff val="35000"/>
                  </a:schemeClr>
                </a:solidFill>
                <a:latin typeface="+mn-lt"/>
                <a:ea typeface="+mn-ea"/>
                <a:cs typeface="+mn-cs"/>
              </a:defRPr>
            </a:lvl9pPr>
          </a:lstStyle>
          <a:p>
            <a:pPr marL="0" marR="0" lvl="0" indent="0" algn="ctr" defTabSz="685800" rtl="0" eaLnBrk="1" fontAlgn="auto" latinLnBrk="0" hangingPunct="1">
              <a:lnSpc>
                <a:spcPct val="100000"/>
              </a:lnSpc>
              <a:spcBef>
                <a:spcPts val="700"/>
              </a:spcBef>
              <a:spcAft>
                <a:spcPts val="0"/>
              </a:spcAft>
              <a:buClr>
                <a:srgbClr val="0B082E"/>
              </a:buClr>
              <a:buSzTx/>
              <a:buFont typeface="Arial" panose="020B0604020202020204" pitchFamily="34" charset="0"/>
              <a:buNone/>
              <a:tabLst/>
              <a:defRPr/>
            </a:pPr>
            <a:r>
              <a:rPr kumimoji="0" lang="en-US" sz="6665" b="1" i="0" u="none" strike="noStrike" kern="1200" cap="none" spc="0" normalizeH="0" baseline="0" noProof="0" dirty="0" err="1">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Ôn</a:t>
            </a:r>
            <a:r>
              <a:rPr kumimoji="0" lang="en-US" sz="6665" b="1" i="0" u="none" strike="noStrike" kern="1200" cap="none" spc="0" normalizeH="0" baseline="0" noProof="0" dirty="0">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 </a:t>
            </a:r>
            <a:r>
              <a:rPr kumimoji="0" lang="en-US" sz="6665" b="1" i="0" u="none" strike="noStrike" kern="1200" cap="none" spc="0" normalizeH="0" baseline="0" noProof="0" dirty="0" err="1">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tập</a:t>
            </a:r>
            <a:r>
              <a:rPr kumimoji="0" lang="en-US" sz="6665" b="1" i="0" u="none" strike="noStrike" kern="1200" cap="none" spc="0" normalizeH="0" baseline="0" noProof="0" dirty="0">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 </a:t>
            </a:r>
            <a:r>
              <a:rPr kumimoji="0" lang="en-US" sz="6665" b="1" i="0" u="none" strike="noStrike" kern="1200" cap="none" spc="0" normalizeH="0" baseline="0" noProof="0" dirty="0" err="1">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và</a:t>
            </a:r>
            <a:r>
              <a:rPr kumimoji="0" lang="en-US" sz="6665" b="1" i="0" u="none" strike="noStrike" kern="1200" cap="none" spc="0" normalizeH="0" noProof="0" dirty="0">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 </a:t>
            </a:r>
            <a:r>
              <a:rPr kumimoji="0" lang="en-US" sz="6665" b="1" i="0" u="none" strike="noStrike" kern="1200" cap="none" spc="0" normalizeH="0" noProof="0" dirty="0" err="1">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đánh</a:t>
            </a:r>
            <a:r>
              <a:rPr kumimoji="0" lang="en-US" sz="6665" b="1" i="0" u="none" strike="noStrike" kern="1200" cap="none" spc="0" normalizeH="0" noProof="0" dirty="0">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 </a:t>
            </a:r>
            <a:r>
              <a:rPr kumimoji="0" lang="en-US" sz="6665" b="1" i="0" u="none" strike="noStrike" kern="1200" cap="none" spc="0" normalizeH="0" noProof="0" dirty="0" err="1">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rPr>
              <a:t>giá</a:t>
            </a:r>
            <a:endParaRPr kumimoji="0" lang="en-US" sz="6665" b="1" i="0" u="none" strike="noStrike" kern="1200" cap="none" spc="0" normalizeH="0" noProof="0" dirty="0">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endParaRPr>
          </a:p>
          <a:p>
            <a:pPr marL="0" marR="0" lvl="0" indent="0" algn="ctr" defTabSz="685800" rtl="0" eaLnBrk="1" fontAlgn="auto" latinLnBrk="0" hangingPunct="1">
              <a:lnSpc>
                <a:spcPct val="100000"/>
              </a:lnSpc>
              <a:spcBef>
                <a:spcPts val="700"/>
              </a:spcBef>
              <a:spcAft>
                <a:spcPts val="0"/>
              </a:spcAft>
              <a:buClr>
                <a:srgbClr val="0B082E"/>
              </a:buClr>
              <a:buSzTx/>
              <a:buFont typeface="Arial" panose="020B0604020202020204" pitchFamily="34" charset="0"/>
              <a:buNone/>
              <a:tabLst/>
              <a:defRPr/>
            </a:pPr>
            <a:r>
              <a:rPr lang="en-US" sz="6665" cap="none" spc="0" dirty="0" err="1">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c</a:t>
            </a:r>
            <a:r>
              <a:rPr lang="en-US" sz="6665" cap="none" spc="0" baseline="0" dirty="0" err="1">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uối</a:t>
            </a:r>
            <a:r>
              <a:rPr lang="en-US" sz="6665" cap="none" spc="0" baseline="0" dirty="0">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 </a:t>
            </a:r>
            <a:r>
              <a:rPr lang="en-US" sz="6665" cap="none" spc="0" baseline="0" dirty="0" err="1">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học</a:t>
            </a:r>
            <a:r>
              <a:rPr lang="en-US" sz="6665" cap="none" spc="0" dirty="0">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 </a:t>
            </a:r>
            <a:r>
              <a:rPr lang="en-US" sz="6665" cap="none" spc="0" dirty="0" err="1">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kì</a:t>
            </a:r>
            <a:r>
              <a:rPr lang="en-US" sz="6665" cap="none" spc="0" dirty="0">
                <a:ln w="22225">
                  <a:solidFill>
                    <a:srgbClr val="1B376E"/>
                  </a:solidFill>
                  <a:prstDash val="solid"/>
                </a:ln>
                <a:solidFill>
                  <a:srgbClr val="1B376E">
                    <a:lumMod val="40000"/>
                    <a:lumOff val="60000"/>
                  </a:srgbClr>
                </a:solidFill>
                <a:latin typeface="Calibri" panose="020F0502020204030204" pitchFamily="34" charset="0"/>
                <a:cs typeface="Calibri" panose="020F0502020204030204" pitchFamily="34" charset="0"/>
              </a:rPr>
              <a:t> 1</a:t>
            </a:r>
            <a:endParaRPr kumimoji="0" lang="en-US" sz="6665" b="1" i="0" u="none" strike="noStrike" kern="1200" cap="none" spc="0" normalizeH="0" baseline="0" noProof="0" dirty="0">
              <a:ln w="22225">
                <a:solidFill>
                  <a:srgbClr val="1B376E"/>
                </a:solidFill>
                <a:prstDash val="solid"/>
              </a:ln>
              <a:solidFill>
                <a:srgbClr val="1B376E">
                  <a:lumMod val="40000"/>
                  <a:lumOff val="60000"/>
                </a:srgbClr>
              </a:solidFill>
              <a:effectLst/>
              <a:uLnTx/>
              <a:uFillTx/>
              <a:latin typeface="Calibri" panose="020F0502020204030204" pitchFamily="34" charset="0"/>
              <a:ea typeface="+mn-ea"/>
              <a:cs typeface="Calibri" panose="020F0502020204030204" pitchFamily="34" charset="0"/>
            </a:endParaRPr>
          </a:p>
        </p:txBody>
      </p:sp>
      <p:sp>
        <p:nvSpPr>
          <p:cNvPr id="5" name="Subtitle 2"/>
          <p:cNvSpPr txBox="1"/>
          <p:nvPr/>
        </p:nvSpPr>
        <p:spPr>
          <a:xfrm>
            <a:off x="1886986" y="910337"/>
            <a:ext cx="9062559" cy="1819865"/>
          </a:xfrm>
          <a:prstGeom prst="rect">
            <a:avLst/>
          </a:prstGeom>
        </p:spPr>
        <p:txBody>
          <a:bodyPr spcFirstLastPara="1" vert="horz" lIns="91440" tIns="45720" rIns="91440" bIns="45720" numCol="1" rtlCol="0" anchor="t">
            <a:prstTxWarp prst="textArchUp">
              <a:avLst/>
            </a:prstTxWarp>
            <a:noAutofit/>
          </a:bodyPr>
          <a:lstStyle>
            <a:lvl1pPr marL="0" indent="0" algn="ctr" defTabSz="914400" rtl="0" eaLnBrk="1" latinLnBrk="0" hangingPunct="1">
              <a:lnSpc>
                <a:spcPct val="100000"/>
              </a:lnSpc>
              <a:spcBef>
                <a:spcPts val="700"/>
              </a:spcBef>
              <a:buClr>
                <a:schemeClr val="tx2"/>
              </a:buClr>
              <a:buFont typeface="Arial" panose="020B0604020202020204" pitchFamily="34" charset="0"/>
              <a:buNone/>
              <a:defRPr sz="2000" b="1" i="0" kern="1200" cap="all" spc="400" baseline="0">
                <a:solidFill>
                  <a:schemeClr val="tx2"/>
                </a:solidFill>
                <a:latin typeface="+mn-lt"/>
                <a:ea typeface="+mn-ea"/>
                <a:cs typeface="+mn-cs"/>
              </a:defRPr>
            </a:lvl1pPr>
            <a:lvl2pPr marL="457200" indent="0" algn="ctr" defTabSz="914400" rtl="0" eaLnBrk="1" latinLnBrk="0" hangingPunct="1">
              <a:lnSpc>
                <a:spcPct val="110000"/>
              </a:lnSpc>
              <a:spcBef>
                <a:spcPts val="700"/>
              </a:spcBef>
              <a:buClr>
                <a:schemeClr val="tx2"/>
              </a:buClr>
              <a:buFont typeface="Gill Sans MT" panose="020B0502020104020203" pitchFamily="34" charset="0"/>
              <a:buNone/>
              <a:defRPr sz="2000" kern="1200">
                <a:solidFill>
                  <a:schemeClr val="tx1">
                    <a:lumMod val="65000"/>
                    <a:lumOff val="35000"/>
                  </a:schemeClr>
                </a:solidFill>
                <a:latin typeface="+mn-lt"/>
                <a:ea typeface="+mn-ea"/>
                <a:cs typeface="+mn-cs"/>
              </a:defRPr>
            </a:lvl2pPr>
            <a:lvl3pPr marL="914400" indent="0" algn="ctr" defTabSz="914400" rtl="0" eaLnBrk="1" latinLnBrk="0" hangingPunct="1">
              <a:lnSpc>
                <a:spcPct val="110000"/>
              </a:lnSpc>
              <a:spcBef>
                <a:spcPts val="700"/>
              </a:spcBef>
              <a:buClr>
                <a:schemeClr val="tx2"/>
              </a:buClr>
              <a:buFont typeface="Arial" panose="020B0604020202020204" pitchFamily="34" charset="0"/>
              <a:buNone/>
              <a:defRPr sz="1800" kern="1200">
                <a:solidFill>
                  <a:schemeClr val="tx1">
                    <a:lumMod val="65000"/>
                    <a:lumOff val="35000"/>
                  </a:schemeClr>
                </a:solidFill>
                <a:latin typeface="+mn-lt"/>
                <a:ea typeface="+mn-ea"/>
                <a:cs typeface="+mn-cs"/>
              </a:defRPr>
            </a:lvl3pPr>
            <a:lvl4pPr marL="13716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a:solidFill>
                  <a:schemeClr val="tx1">
                    <a:lumMod val="65000"/>
                    <a:lumOff val="35000"/>
                  </a:schemeClr>
                </a:solidFill>
                <a:latin typeface="+mn-lt"/>
                <a:ea typeface="+mn-ea"/>
                <a:cs typeface="+mn-cs"/>
              </a:defRPr>
            </a:lvl4pPr>
            <a:lvl5pPr marL="1828800" indent="0" algn="ctr" defTabSz="914400" rtl="0" eaLnBrk="1" latinLnBrk="0" hangingPunct="1">
              <a:lnSpc>
                <a:spcPct val="110000"/>
              </a:lnSpc>
              <a:spcBef>
                <a:spcPts val="700"/>
              </a:spcBef>
              <a:buClr>
                <a:schemeClr val="tx2"/>
              </a:buClr>
              <a:buFont typeface="Arial" panose="020B0604020202020204" pitchFamily="34" charset="0"/>
              <a:buNone/>
              <a:defRPr sz="1600" kern="1200">
                <a:solidFill>
                  <a:schemeClr val="tx1">
                    <a:lumMod val="65000"/>
                    <a:lumOff val="35000"/>
                  </a:schemeClr>
                </a:solidFill>
                <a:latin typeface="+mn-lt"/>
                <a:ea typeface="+mn-ea"/>
                <a:cs typeface="+mn-cs"/>
              </a:defRPr>
            </a:lvl5pPr>
            <a:lvl6pPr marL="22860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a:solidFill>
                  <a:schemeClr val="tx1">
                    <a:lumMod val="65000"/>
                    <a:lumOff val="35000"/>
                  </a:schemeClr>
                </a:solidFill>
                <a:latin typeface="+mn-lt"/>
                <a:ea typeface="+mn-ea"/>
                <a:cs typeface="+mn-cs"/>
              </a:defRPr>
            </a:lvl6pPr>
            <a:lvl7pPr marL="2743200" indent="0" algn="ctr" defTabSz="914400" rtl="0" eaLnBrk="1" latinLnBrk="0" hangingPunct="1">
              <a:lnSpc>
                <a:spcPct val="110000"/>
              </a:lnSpc>
              <a:spcBef>
                <a:spcPts val="700"/>
              </a:spcBef>
              <a:buClr>
                <a:schemeClr val="tx2"/>
              </a:buClr>
              <a:buFont typeface="Arial" panose="020B0604020202020204" pitchFamily="34" charset="0"/>
              <a:buNone/>
              <a:defRPr sz="1600" kern="1200">
                <a:solidFill>
                  <a:schemeClr val="tx1">
                    <a:lumMod val="65000"/>
                    <a:lumOff val="35000"/>
                  </a:schemeClr>
                </a:solidFill>
                <a:latin typeface="+mn-lt"/>
                <a:ea typeface="+mn-ea"/>
                <a:cs typeface="+mn-cs"/>
              </a:defRPr>
            </a:lvl7pPr>
            <a:lvl8pPr marL="32004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baseline="0">
                <a:solidFill>
                  <a:schemeClr val="tx1">
                    <a:lumMod val="65000"/>
                    <a:lumOff val="35000"/>
                  </a:schemeClr>
                </a:solidFill>
                <a:latin typeface="+mn-lt"/>
                <a:ea typeface="+mn-ea"/>
                <a:cs typeface="+mn-cs"/>
              </a:defRPr>
            </a:lvl8pPr>
            <a:lvl9pPr marL="3657600" indent="0" algn="ctr" defTabSz="914400" rtl="0" eaLnBrk="1" latinLnBrk="0" hangingPunct="1">
              <a:lnSpc>
                <a:spcPct val="110000"/>
              </a:lnSpc>
              <a:spcBef>
                <a:spcPts val="700"/>
              </a:spcBef>
              <a:buClr>
                <a:schemeClr val="tx2"/>
              </a:buClr>
              <a:buFont typeface="Arial" panose="020B0604020202020204" pitchFamily="34" charset="0"/>
              <a:buNone/>
              <a:defRPr sz="1600" kern="1200" baseline="0">
                <a:solidFill>
                  <a:schemeClr val="tx1">
                    <a:lumMod val="65000"/>
                    <a:lumOff val="35000"/>
                  </a:schemeClr>
                </a:solidFill>
                <a:latin typeface="+mn-lt"/>
                <a:ea typeface="+mn-ea"/>
                <a:cs typeface="+mn-cs"/>
              </a:defRPr>
            </a:lvl9pPr>
          </a:lstStyle>
          <a:p>
            <a:pPr marL="0" marR="0" lvl="0" indent="0" algn="ctr" defTabSz="914400" rtl="0" eaLnBrk="1" fontAlgn="auto" latinLnBrk="0" hangingPunct="1">
              <a:lnSpc>
                <a:spcPct val="100000"/>
              </a:lnSpc>
              <a:spcBef>
                <a:spcPts val="700"/>
              </a:spcBef>
              <a:spcAft>
                <a:spcPts val="0"/>
              </a:spcAft>
              <a:buClr>
                <a:srgbClr val="0B082E"/>
              </a:buClr>
              <a:buSzTx/>
              <a:buFont typeface="Arial" panose="020B0604020202020204" pitchFamily="34" charset="0"/>
              <a:buNone/>
              <a:tabLst/>
              <a:defRPr/>
            </a:pPr>
            <a:endParaRPr kumimoji="0" lang="en-US" sz="2800" b="1" i="0" u="none" strike="noStrike" kern="1200" cap="all" spc="400" normalizeH="0" baseline="0" noProof="0" dirty="0">
              <a:ln>
                <a:noFill/>
              </a:ln>
              <a:solidFill>
                <a:srgbClr val="0B082E"/>
              </a:solidFill>
              <a:effectLst/>
              <a:uLnTx/>
              <a:uFillTx/>
              <a:latin typeface="Calibri" panose="020F0502020204030204" pitchFamily="34" charset="0"/>
              <a:ea typeface="+mn-ea"/>
              <a:cs typeface="Calibri" panose="020F0502020204030204" pitchFamily="34" charset="0"/>
            </a:endParaRPr>
          </a:p>
        </p:txBody>
      </p:sp>
      <p:pic>
        <p:nvPicPr>
          <p:cNvPr id="4" name="Content Placeholder 20" descr="logo">
            <a:extLst>
              <a:ext uri="{FF2B5EF4-FFF2-40B4-BE49-F238E27FC236}">
                <a16:creationId xmlns:a16="http://schemas.microsoft.com/office/drawing/2014/main" id="{D12BB14D-2DFD-42A5-B0BB-B3761460B8F0}"/>
              </a:ext>
            </a:extLst>
          </p:cNvPr>
          <p:cNvPicPr>
            <a:picLocks noChangeAspect="1"/>
          </p:cNvPicPr>
          <p:nvPr/>
        </p:nvPicPr>
        <p:blipFill>
          <a:blip r:embed="rId4"/>
          <a:stretch>
            <a:fillRect/>
          </a:stretch>
        </p:blipFill>
        <p:spPr>
          <a:xfrm>
            <a:off x="10700385" y="-88265"/>
            <a:ext cx="1564640" cy="1598295"/>
          </a:xfrm>
          <a:prstGeom prst="rect">
            <a:avLst/>
          </a:prstGeom>
        </p:spPr>
      </p:pic>
      <p:sp>
        <p:nvSpPr>
          <p:cNvPr id="6" name="Text Box 1">
            <a:extLst>
              <a:ext uri="{FF2B5EF4-FFF2-40B4-BE49-F238E27FC236}">
                <a16:creationId xmlns:a16="http://schemas.microsoft.com/office/drawing/2014/main" id="{3CDEA26E-6B92-427B-8BB5-2EE5E0A07FBF}"/>
              </a:ext>
            </a:extLst>
          </p:cNvPr>
          <p:cNvSpPr txBox="1"/>
          <p:nvPr/>
        </p:nvSpPr>
        <p:spPr>
          <a:xfrm>
            <a:off x="2285291" y="77433"/>
            <a:ext cx="901573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w="9525" cmpd="sng">
                  <a:noFill/>
                  <a:prstDash val="solid"/>
                </a:ln>
                <a:solidFill>
                  <a:srgbClr val="0070C0"/>
                </a:solidFill>
                <a:effectLst>
                  <a:glow rad="38100">
                    <a:srgbClr val="62B4C6">
                      <a:alpha val="40000"/>
                    </a:srgbClr>
                  </a:glow>
                </a:effectLst>
                <a:uLnTx/>
                <a:uFillTx/>
                <a:latin typeface="Gill Sans MT"/>
                <a:ea typeface="+mn-ea"/>
                <a:cs typeface="+mn-cs"/>
              </a:rPr>
              <a:t>Bản</a:t>
            </a:r>
            <a:r>
              <a:rPr kumimoji="0" lang="en-US" sz="1800" b="0" i="0" u="none" strike="noStrike" kern="1200" cap="none" spc="0" normalizeH="0" baseline="0" noProof="0" dirty="0">
                <a:ln w="9525" cmpd="sng">
                  <a:noFill/>
                  <a:prstDash val="solid"/>
                </a:ln>
                <a:solidFill>
                  <a:srgbClr val="0070C0"/>
                </a:solidFill>
                <a:effectLst>
                  <a:glow rad="38100">
                    <a:srgbClr val="62B4C6">
                      <a:alpha val="40000"/>
                    </a:srgbClr>
                  </a:glow>
                </a:effectLst>
                <a:uLnTx/>
                <a:uFillTx/>
                <a:latin typeface="Gill Sans MT"/>
                <a:ea typeface="+mn-ea"/>
                <a:cs typeface="+mn-cs"/>
              </a:rPr>
              <a:t> </a:t>
            </a:r>
            <a:r>
              <a:rPr kumimoji="0" lang="en-US" sz="1800" b="0" i="0" u="none" strike="noStrike" kern="1200" cap="none" spc="0" normalizeH="0" baseline="0" noProof="0" dirty="0" err="1">
                <a:ln w="9525" cmpd="sng">
                  <a:noFill/>
                  <a:prstDash val="solid"/>
                </a:ln>
                <a:solidFill>
                  <a:srgbClr val="0070C0"/>
                </a:solidFill>
                <a:effectLst>
                  <a:glow rad="38100">
                    <a:srgbClr val="62B4C6">
                      <a:alpha val="40000"/>
                    </a:srgbClr>
                  </a:glow>
                </a:effectLst>
                <a:uLnTx/>
                <a:uFillTx/>
                <a:latin typeface="Gill Sans MT"/>
                <a:ea typeface="+mn-ea"/>
                <a:cs typeface="+mn-cs"/>
              </a:rPr>
              <a:t>quyền</a:t>
            </a:r>
            <a:r>
              <a:rPr kumimoji="0" lang="en-US" sz="1800" b="0" i="0" u="none" strike="noStrike" kern="1200" cap="none" spc="0" normalizeH="0" baseline="0" noProof="0" dirty="0">
                <a:ln w="9525" cmpd="sng">
                  <a:noFill/>
                  <a:prstDash val="solid"/>
                </a:ln>
                <a:solidFill>
                  <a:srgbClr val="0070C0"/>
                </a:solidFill>
                <a:effectLst>
                  <a:glow rad="38100">
                    <a:srgbClr val="62B4C6">
                      <a:alpha val="40000"/>
                    </a:srgbClr>
                  </a:glow>
                </a:effectLst>
                <a:uLnTx/>
                <a:uFillTx/>
                <a:latin typeface="Gill Sans MT"/>
                <a:ea typeface="+mn-ea"/>
                <a:cs typeface="+mn-cs"/>
              </a:rPr>
              <a:t> </a:t>
            </a:r>
            <a:r>
              <a:rPr kumimoji="0" lang="en-US" sz="1800" b="0" i="0" u="none" strike="noStrike" kern="1200" cap="none" spc="0" normalizeH="0" baseline="0" noProof="0" dirty="0" err="1">
                <a:ln w="9525" cmpd="sng">
                  <a:noFill/>
                  <a:prstDash val="solid"/>
                </a:ln>
                <a:solidFill>
                  <a:srgbClr val="0070C0"/>
                </a:solidFill>
                <a:effectLst>
                  <a:glow rad="38100">
                    <a:srgbClr val="62B4C6">
                      <a:alpha val="40000"/>
                    </a:srgbClr>
                  </a:glow>
                </a:effectLst>
                <a:uLnTx/>
                <a:uFillTx/>
                <a:latin typeface="Gill Sans MT"/>
                <a:ea typeface="+mn-ea"/>
                <a:cs typeface="+mn-cs"/>
              </a:rPr>
              <a:t>thuộc</a:t>
            </a:r>
            <a:r>
              <a:rPr kumimoji="0" lang="en-US" sz="1800" b="0" i="0" u="none" strike="noStrike" kern="1200" cap="none" spc="0" normalizeH="0" baseline="0" noProof="0" dirty="0">
                <a:ln w="9525" cmpd="sng">
                  <a:noFill/>
                  <a:prstDash val="solid"/>
                </a:ln>
                <a:solidFill>
                  <a:srgbClr val="0070C0"/>
                </a:solidFill>
                <a:effectLst>
                  <a:glow rad="38100">
                    <a:srgbClr val="62B4C6">
                      <a:alpha val="40000"/>
                    </a:srgbClr>
                  </a:glow>
                </a:effectLst>
                <a:uLnTx/>
                <a:uFillTx/>
                <a:latin typeface="Gill Sans MT"/>
                <a:ea typeface="+mn-ea"/>
                <a:cs typeface="+mn-cs"/>
              </a:rPr>
              <a:t> </a:t>
            </a:r>
            <a:r>
              <a:rPr kumimoji="0" lang="en-US" sz="1800" b="0" i="0" u="none" strike="noStrike" kern="1200" cap="none" spc="0" normalizeH="0" baseline="0" noProof="0" dirty="0" err="1">
                <a:ln w="9525" cmpd="sng">
                  <a:noFill/>
                  <a:prstDash val="solid"/>
                </a:ln>
                <a:solidFill>
                  <a:srgbClr val="0070C0"/>
                </a:solidFill>
                <a:effectLst>
                  <a:glow rad="38100">
                    <a:srgbClr val="62B4C6">
                      <a:alpha val="40000"/>
                    </a:srgbClr>
                  </a:glow>
                </a:effectLst>
                <a:uLnTx/>
                <a:uFillTx/>
                <a:latin typeface="Gill Sans MT"/>
                <a:ea typeface="+mn-ea"/>
                <a:cs typeface="+mn-cs"/>
              </a:rPr>
              <a:t>về</a:t>
            </a:r>
            <a:r>
              <a:rPr kumimoji="0" lang="en-US" sz="1800" b="0" i="0" u="none" strike="noStrike" kern="1200" cap="none" spc="0" normalizeH="0" baseline="0" noProof="0" dirty="0">
                <a:ln w="9525" cmpd="sng">
                  <a:noFill/>
                  <a:prstDash val="solid"/>
                </a:ln>
                <a:solidFill>
                  <a:srgbClr val="0070C0"/>
                </a:solidFill>
                <a:effectLst>
                  <a:glow rad="38100">
                    <a:srgbClr val="62B4C6">
                      <a:alpha val="40000"/>
                    </a:srgbClr>
                  </a:glow>
                </a:effectLst>
                <a:uLnTx/>
                <a:uFillTx/>
                <a:latin typeface="Gill Sans MT"/>
                <a:ea typeface="+mn-ea"/>
                <a:cs typeface="+mn-cs"/>
              </a:rPr>
              <a:t>: FB </a:t>
            </a:r>
            <a:r>
              <a:rPr kumimoji="0" lang="en-US" sz="1800" b="0" i="0" u="none" strike="noStrike" kern="1200" cap="none" spc="0" normalizeH="0" baseline="0" noProof="0" dirty="0" err="1">
                <a:ln w="9525" cmpd="sng">
                  <a:noFill/>
                  <a:prstDash val="solid"/>
                </a:ln>
                <a:solidFill>
                  <a:srgbClr val="0070C0"/>
                </a:solidFill>
                <a:effectLst>
                  <a:glow rad="38100">
                    <a:srgbClr val="62B4C6">
                      <a:alpha val="40000"/>
                    </a:srgbClr>
                  </a:glow>
                </a:effectLst>
                <a:uLnTx/>
                <a:uFillTx/>
                <a:latin typeface="Gill Sans MT"/>
                <a:ea typeface="+mn-ea"/>
                <a:cs typeface="+mn-cs"/>
              </a:rPr>
              <a:t>Hương</a:t>
            </a:r>
            <a:r>
              <a:rPr kumimoji="0" lang="en-US" sz="1800" b="0" i="0" u="none" strike="noStrike" kern="1200" cap="none" spc="0" normalizeH="0" baseline="0" noProof="0" dirty="0">
                <a:ln w="9525" cmpd="sng">
                  <a:noFill/>
                  <a:prstDash val="solid"/>
                </a:ln>
                <a:solidFill>
                  <a:srgbClr val="0070C0"/>
                </a:solidFill>
                <a:effectLst>
                  <a:glow rad="38100">
                    <a:srgbClr val="62B4C6">
                      <a:alpha val="40000"/>
                    </a:srgbClr>
                  </a:glow>
                </a:effectLst>
                <a:uLnTx/>
                <a:uFillTx/>
                <a:latin typeface="Gill Sans MT"/>
                <a:ea typeface="+mn-ea"/>
                <a:cs typeface="+mn-cs"/>
              </a:rPr>
              <a:t> </a:t>
            </a:r>
            <a:r>
              <a:rPr kumimoji="0" lang="en-US" sz="1800" b="0" i="0" u="none" strike="noStrike" kern="1200" cap="none" spc="0" normalizeH="0" baseline="0" noProof="0" dirty="0" err="1">
                <a:ln w="9525" cmpd="sng">
                  <a:noFill/>
                  <a:prstDash val="solid"/>
                </a:ln>
                <a:solidFill>
                  <a:srgbClr val="0070C0"/>
                </a:solidFill>
                <a:effectLst>
                  <a:glow rad="38100">
                    <a:srgbClr val="62B4C6">
                      <a:alpha val="40000"/>
                    </a:srgbClr>
                  </a:glow>
                </a:effectLst>
                <a:uLnTx/>
                <a:uFillTx/>
                <a:latin typeface="Gill Sans MT"/>
                <a:ea typeface="+mn-ea"/>
                <a:cs typeface="+mn-cs"/>
              </a:rPr>
              <a:t>Thảo</a:t>
            </a:r>
            <a:r>
              <a:rPr kumimoji="0" lang="en-US" sz="1800" b="0" i="0" u="none" strike="noStrike" kern="1200" cap="none" spc="0" normalizeH="0" baseline="0" noProof="0" dirty="0">
                <a:ln w="9525" cmpd="sng">
                  <a:noFill/>
                  <a:prstDash val="solid"/>
                </a:ln>
                <a:solidFill>
                  <a:srgbClr val="0070C0"/>
                </a:solidFill>
                <a:effectLst>
                  <a:glow rad="38100">
                    <a:srgbClr val="62B4C6">
                      <a:alpha val="40000"/>
                    </a:srgbClr>
                  </a:glow>
                </a:effectLst>
                <a:uLnTx/>
                <a:uFillTx/>
                <a:latin typeface="Gill Sans MT"/>
                <a:ea typeface="+mn-ea"/>
                <a:cs typeface="+mn-cs"/>
              </a:rPr>
              <a:t> - https://www.facebook.com/huongthaoGADT/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538443" y="1395938"/>
            <a:ext cx="5903808" cy="2016125"/>
            <a:chOff x="1629446" y="1312036"/>
            <a:chExt cx="1974059" cy="1512168"/>
          </a:xfrm>
        </p:grpSpPr>
        <p:sp>
          <p:nvSpPr>
            <p:cNvPr id="16" name="15"/>
            <p:cNvSpPr/>
            <p:nvPr/>
          </p:nvSpPr>
          <p:spPr>
            <a:xfrm>
              <a:off x="1629446" y="1312036"/>
              <a:ext cx="1974059"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1872032" y="1556684"/>
              <a:ext cx="1714631" cy="992628"/>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 1+2</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713">
        <p:blinds dir="vert"/>
      </p:transition>
    </mc:Choice>
    <mc:Fallback>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58812-5960-41B3-A153-CAA912D0D6A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5EBE743-2479-48D6-88EC-22C71688FB16}"/>
              </a:ext>
            </a:extLst>
          </p:cNvPr>
          <p:cNvSpPr>
            <a:spLocks noGrp="1"/>
          </p:cNvSpPr>
          <p:nvPr>
            <p:ph idx="1"/>
          </p:nvPr>
        </p:nvSpPr>
        <p:spPr/>
        <p:txBody>
          <a:bodyPr/>
          <a:lstStyle/>
          <a:p>
            <a:endParaRPr lang="en-US"/>
          </a:p>
        </p:txBody>
      </p:sp>
      <p:sp>
        <p:nvSpPr>
          <p:cNvPr id="4" name="TextBox 3">
            <a:extLst>
              <a:ext uri="{FF2B5EF4-FFF2-40B4-BE49-F238E27FC236}">
                <a16:creationId xmlns:a16="http://schemas.microsoft.com/office/drawing/2014/main" id="{3409B6B4-2F4D-4538-9CB5-32D2B7F4638B}"/>
              </a:ext>
            </a:extLst>
          </p:cNvPr>
          <p:cNvSpPr txBox="1"/>
          <p:nvPr/>
        </p:nvSpPr>
        <p:spPr>
          <a:xfrm>
            <a:off x="382771" y="170121"/>
            <a:ext cx="943107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24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Nhìn</a:t>
            </a:r>
            <a:r>
              <a:rPr kumimoji="0" lang="en-US" sz="24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tranh</a:t>
            </a:r>
            <a:r>
              <a:rPr kumimoji="0" lang="en-US" sz="24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nói</a:t>
            </a:r>
            <a:r>
              <a:rPr kumimoji="0" lang="en-US" sz="24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24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các</a:t>
            </a:r>
            <a:r>
              <a:rPr kumimoji="0" lang="en-US" sz="24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2400" b="1"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1"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học</a:t>
            </a:r>
            <a:endParaRPr kumimoji="0" lang="en-US" sz="24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Content Placeholder 20" descr="logo">
            <a:extLst>
              <a:ext uri="{FF2B5EF4-FFF2-40B4-BE49-F238E27FC236}">
                <a16:creationId xmlns:a16="http://schemas.microsoft.com/office/drawing/2014/main" id="{EDEFB8B5-7437-4CAE-85DA-EFEA49D22425}"/>
              </a:ext>
            </a:extLst>
          </p:cNvPr>
          <p:cNvPicPr>
            <a:picLocks noChangeAspect="1"/>
          </p:cNvPicPr>
          <p:nvPr/>
        </p:nvPicPr>
        <p:blipFill>
          <a:blip r:embed="rId2"/>
          <a:stretch>
            <a:fillRect/>
          </a:stretch>
        </p:blipFill>
        <p:spPr>
          <a:xfrm>
            <a:off x="10700385" y="-88265"/>
            <a:ext cx="1564640" cy="1598295"/>
          </a:xfrm>
          <a:prstGeom prst="rect">
            <a:avLst/>
          </a:prstGeom>
        </p:spPr>
      </p:pic>
      <p:pic>
        <p:nvPicPr>
          <p:cNvPr id="6" name="Picture 5">
            <a:extLst>
              <a:ext uri="{FF2B5EF4-FFF2-40B4-BE49-F238E27FC236}">
                <a16:creationId xmlns:a16="http://schemas.microsoft.com/office/drawing/2014/main" id="{688A95A8-F843-4FF6-9048-78A8AA2624DD}"/>
              </a:ext>
            </a:extLst>
          </p:cNvPr>
          <p:cNvPicPr>
            <a:picLocks noChangeAspect="1"/>
          </p:cNvPicPr>
          <p:nvPr/>
        </p:nvPicPr>
        <p:blipFill>
          <a:blip r:embed="rId3"/>
          <a:stretch>
            <a:fillRect/>
          </a:stretch>
        </p:blipFill>
        <p:spPr>
          <a:xfrm>
            <a:off x="2402959" y="631786"/>
            <a:ext cx="7004308" cy="6018879"/>
          </a:xfrm>
          <a:prstGeom prst="rect">
            <a:avLst/>
          </a:prstGeom>
        </p:spPr>
      </p:pic>
      <p:cxnSp>
        <p:nvCxnSpPr>
          <p:cNvPr id="7" name="Straight Arrow Connector 6">
            <a:extLst>
              <a:ext uri="{FF2B5EF4-FFF2-40B4-BE49-F238E27FC236}">
                <a16:creationId xmlns:a16="http://schemas.microsoft.com/office/drawing/2014/main" id="{E69E2452-3F28-4895-B7C5-C275805BA8C1}"/>
              </a:ext>
            </a:extLst>
          </p:cNvPr>
          <p:cNvCxnSpPr/>
          <p:nvPr/>
        </p:nvCxnSpPr>
        <p:spPr>
          <a:xfrm>
            <a:off x="4391247" y="1860698"/>
            <a:ext cx="1244009" cy="11589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7ED744B7-25D4-4116-A769-BD31195392D5}"/>
              </a:ext>
            </a:extLst>
          </p:cNvPr>
          <p:cNvCxnSpPr>
            <a:cxnSpLocks/>
          </p:cNvCxnSpPr>
          <p:nvPr/>
        </p:nvCxnSpPr>
        <p:spPr>
          <a:xfrm flipH="1">
            <a:off x="5685505" y="1902802"/>
            <a:ext cx="107467" cy="136139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9" name="Straight Arrow Connector 8">
            <a:extLst>
              <a:ext uri="{FF2B5EF4-FFF2-40B4-BE49-F238E27FC236}">
                <a16:creationId xmlns:a16="http://schemas.microsoft.com/office/drawing/2014/main" id="{21BA8D2C-3670-46A7-AD05-DAB52A1593F0}"/>
              </a:ext>
            </a:extLst>
          </p:cNvPr>
          <p:cNvCxnSpPr>
            <a:cxnSpLocks/>
          </p:cNvCxnSpPr>
          <p:nvPr/>
        </p:nvCxnSpPr>
        <p:spPr>
          <a:xfrm flipH="1">
            <a:off x="5739238" y="1860698"/>
            <a:ext cx="1478498" cy="259030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Straight Arrow Connector 9">
            <a:extLst>
              <a:ext uri="{FF2B5EF4-FFF2-40B4-BE49-F238E27FC236}">
                <a16:creationId xmlns:a16="http://schemas.microsoft.com/office/drawing/2014/main" id="{2B8AFFA7-95F6-42C5-A2D5-A70DF4F54CF4}"/>
              </a:ext>
            </a:extLst>
          </p:cNvPr>
          <p:cNvCxnSpPr>
            <a:cxnSpLocks/>
          </p:cNvCxnSpPr>
          <p:nvPr/>
        </p:nvCxnSpPr>
        <p:spPr>
          <a:xfrm>
            <a:off x="4710650" y="2974458"/>
            <a:ext cx="974855" cy="11589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1" name="Straight Arrow Connector 10">
            <a:extLst>
              <a:ext uri="{FF2B5EF4-FFF2-40B4-BE49-F238E27FC236}">
                <a16:creationId xmlns:a16="http://schemas.microsoft.com/office/drawing/2014/main" id="{E8FD0DD1-97DC-4A17-A558-2B253D762689}"/>
              </a:ext>
            </a:extLst>
          </p:cNvPr>
          <p:cNvCxnSpPr>
            <a:cxnSpLocks/>
          </p:cNvCxnSpPr>
          <p:nvPr/>
        </p:nvCxnSpPr>
        <p:spPr>
          <a:xfrm>
            <a:off x="4726812" y="3956639"/>
            <a:ext cx="974855" cy="86921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2" name="Straight Arrow Connector 11">
            <a:extLst>
              <a:ext uri="{FF2B5EF4-FFF2-40B4-BE49-F238E27FC236}">
                <a16:creationId xmlns:a16="http://schemas.microsoft.com/office/drawing/2014/main" id="{E78E5F72-AE58-407D-BAAE-8AA2943BD4C6}"/>
              </a:ext>
            </a:extLst>
          </p:cNvPr>
          <p:cNvCxnSpPr>
            <a:cxnSpLocks/>
          </p:cNvCxnSpPr>
          <p:nvPr/>
        </p:nvCxnSpPr>
        <p:spPr>
          <a:xfrm flipV="1">
            <a:off x="4764383" y="3857599"/>
            <a:ext cx="921122" cy="128584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5FF3F8C1-B04A-48AF-B820-83E58B9FF766}"/>
              </a:ext>
            </a:extLst>
          </p:cNvPr>
          <p:cNvCxnSpPr>
            <a:cxnSpLocks/>
          </p:cNvCxnSpPr>
          <p:nvPr/>
        </p:nvCxnSpPr>
        <p:spPr>
          <a:xfrm flipV="1">
            <a:off x="5169877" y="3593806"/>
            <a:ext cx="531790" cy="242385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Straight Arrow Connector 13">
            <a:extLst>
              <a:ext uri="{FF2B5EF4-FFF2-40B4-BE49-F238E27FC236}">
                <a16:creationId xmlns:a16="http://schemas.microsoft.com/office/drawing/2014/main" id="{A83E69CD-B4CD-4DCC-8EBF-E824C69B2B2A}"/>
              </a:ext>
            </a:extLst>
          </p:cNvPr>
          <p:cNvCxnSpPr>
            <a:cxnSpLocks/>
          </p:cNvCxnSpPr>
          <p:nvPr/>
        </p:nvCxnSpPr>
        <p:spPr>
          <a:xfrm flipH="1" flipV="1">
            <a:off x="5715664" y="5143447"/>
            <a:ext cx="1606055" cy="51141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0955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inVertic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dge">
  <a:themeElements>
    <a:clrScheme name="Badge">
      <a:dk1>
        <a:sysClr val="windowText" lastClr="000000"/>
      </a:dk1>
      <a:lt1>
        <a:sysClr val="window" lastClr="FFFFFF"/>
      </a:lt1>
      <a:dk2>
        <a:srgbClr val="0B082E"/>
      </a:dk2>
      <a:lt2>
        <a:srgbClr val="F3F3F2"/>
      </a:lt2>
      <a:accent1>
        <a:srgbClr val="62B4C6"/>
      </a:accent1>
      <a:accent2>
        <a:srgbClr val="1B376E"/>
      </a:accent2>
      <a:accent3>
        <a:srgbClr val="9EBE55"/>
      </a:accent3>
      <a:accent4>
        <a:srgbClr val="C65E5E"/>
      </a:accent4>
      <a:accent5>
        <a:srgbClr val="D3BA55"/>
      </a:accent5>
      <a:accent6>
        <a:srgbClr val="96648A"/>
      </a:accent6>
      <a:hlink>
        <a:srgbClr val="62B4C6"/>
      </a:hlink>
      <a:folHlink>
        <a:srgbClr val="96648A"/>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719</Words>
  <Application>Microsoft Office PowerPoint</Application>
  <PresentationFormat>Widescreen</PresentationFormat>
  <Paragraphs>97</Paragraphs>
  <Slides>30</Slides>
  <Notes>8</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30</vt:i4>
      </vt:variant>
    </vt:vector>
  </HeadingPairs>
  <TitlesOfParts>
    <vt:vector size="47" baseType="lpstr">
      <vt:lpstr>Microsoft YaHei</vt:lpstr>
      <vt:lpstr>Arial</vt:lpstr>
      <vt:lpstr>Arial Rounded MT Bold</vt:lpstr>
      <vt:lpstr>Arial-Rounded</vt:lpstr>
      <vt:lpstr>Calibri</vt:lpstr>
      <vt:lpstr>Calibri Light</vt:lpstr>
      <vt:lpstr>Gill Sans MT</vt:lpstr>
      <vt:lpstr>HP001 4 hang 1 ô ly</vt:lpstr>
      <vt:lpstr>Impact</vt:lpstr>
      <vt:lpstr>Times New Roman</vt:lpstr>
      <vt:lpstr>3_Office Theme</vt:lpstr>
      <vt:lpstr>1_Office Theme</vt:lpstr>
      <vt:lpstr>Badge</vt:lpstr>
      <vt:lpstr>4_Office Theme</vt:lpstr>
      <vt:lpstr>1_Default Design</vt:lpstr>
      <vt:lpstr>6_Office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tran thao</cp:lastModifiedBy>
  <cp:revision>6</cp:revision>
  <dcterms:created xsi:type="dcterms:W3CDTF">2021-05-27T11:25:34Z</dcterms:created>
  <dcterms:modified xsi:type="dcterms:W3CDTF">2021-05-27T12:10:47Z</dcterms:modified>
</cp:coreProperties>
</file>