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5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5" r:id="rId2"/>
    <p:sldMasterId id="2147483711" r:id="rId3"/>
    <p:sldMasterId id="2147483723" r:id="rId4"/>
    <p:sldMasterId id="2147483737" r:id="rId5"/>
    <p:sldMasterId id="2147483749" r:id="rId6"/>
  </p:sldMasterIdLst>
  <p:notesMasterIdLst>
    <p:notesMasterId r:id="rId23"/>
  </p:notesMasterIdLst>
  <p:sldIdLst>
    <p:sldId id="257" r:id="rId7"/>
    <p:sldId id="286" r:id="rId8"/>
    <p:sldId id="292" r:id="rId9"/>
    <p:sldId id="291" r:id="rId10"/>
    <p:sldId id="261" r:id="rId11"/>
    <p:sldId id="262" r:id="rId12"/>
    <p:sldId id="263" r:id="rId13"/>
    <p:sldId id="264" r:id="rId14"/>
    <p:sldId id="265" r:id="rId15"/>
    <p:sldId id="288" r:id="rId16"/>
    <p:sldId id="266" r:id="rId17"/>
    <p:sldId id="267" r:id="rId18"/>
    <p:sldId id="268" r:id="rId19"/>
    <p:sldId id="269" r:id="rId20"/>
    <p:sldId id="293" r:id="rId21"/>
    <p:sldId id="271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55" d="100"/>
          <a:sy n="55" d="100"/>
        </p:scale>
        <p:origin x="-446" y="-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DFB191-8F32-4081-A0BD-141B411CCBD0}" type="datetimeFigureOut">
              <a:rPr lang="en-US" smtClean="0"/>
              <a:t>6/12/2021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6D9D0A-9C02-4165-BE07-7BF60F26E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40411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giảng</a:t>
            </a:r>
            <a:r>
              <a:rPr lang="en-US" dirty="0"/>
              <a:t> </a:t>
            </a:r>
            <a:r>
              <a:rPr lang="en-US" dirty="0" err="1"/>
              <a:t>được</a:t>
            </a:r>
            <a:r>
              <a:rPr lang="en-US" dirty="0"/>
              <a:t> </a:t>
            </a:r>
            <a:r>
              <a:rPr lang="en-US" dirty="0" err="1"/>
              <a:t>thiết</a:t>
            </a:r>
            <a:r>
              <a:rPr lang="en-US" dirty="0"/>
              <a:t> </a:t>
            </a:r>
            <a:r>
              <a:rPr lang="en-US" dirty="0" err="1"/>
              <a:t>kế</a:t>
            </a:r>
            <a:r>
              <a:rPr lang="en-US" dirty="0"/>
              <a:t> </a:t>
            </a:r>
            <a:r>
              <a:rPr lang="en-US" dirty="0" err="1"/>
              <a:t>bởi</a:t>
            </a:r>
            <a:r>
              <a:rPr lang="en-US" dirty="0"/>
              <a:t>: </a:t>
            </a:r>
            <a:r>
              <a:rPr lang="en-US" dirty="0" err="1"/>
              <a:t>Phạm</a:t>
            </a:r>
            <a:r>
              <a:rPr lang="en-US" dirty="0"/>
              <a:t> </a:t>
            </a:r>
            <a:r>
              <a:rPr lang="en-US" dirty="0" err="1"/>
              <a:t>Duyên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D2E422-42A8-4A7B-87CD-13A088DD628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917969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giảng</a:t>
            </a:r>
            <a:r>
              <a:rPr lang="en-US" dirty="0"/>
              <a:t> </a:t>
            </a:r>
            <a:r>
              <a:rPr lang="en-US" dirty="0" err="1"/>
              <a:t>được</a:t>
            </a:r>
            <a:r>
              <a:rPr lang="en-US" dirty="0"/>
              <a:t> </a:t>
            </a:r>
            <a:r>
              <a:rPr lang="en-US" dirty="0" err="1"/>
              <a:t>thiết</a:t>
            </a:r>
            <a:r>
              <a:rPr lang="en-US" dirty="0"/>
              <a:t> </a:t>
            </a:r>
            <a:r>
              <a:rPr lang="en-US" dirty="0" err="1"/>
              <a:t>kế</a:t>
            </a:r>
            <a:r>
              <a:rPr lang="en-US" dirty="0"/>
              <a:t> </a:t>
            </a:r>
            <a:r>
              <a:rPr lang="en-US" dirty="0" err="1"/>
              <a:t>bởi</a:t>
            </a:r>
            <a:r>
              <a:rPr lang="en-US" dirty="0"/>
              <a:t>: </a:t>
            </a:r>
            <a:r>
              <a:rPr lang="en-US" dirty="0" err="1"/>
              <a:t>Phạm</a:t>
            </a:r>
            <a:r>
              <a:rPr lang="en-US" dirty="0"/>
              <a:t> </a:t>
            </a:r>
            <a:r>
              <a:rPr lang="en-US" dirty="0" err="1"/>
              <a:t>Duyên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D2E422-42A8-4A7B-87CD-13A088DD628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950820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2A0F9D-3357-4A94-85C8-3B842B870DC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SimSun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797F697-5284-4A62-9B07-370CE14EBE5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2A0F9D-3357-4A94-85C8-3B842B870DC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SimSun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8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74D81-BE9C-4C9D-8371-8BC208C7A872}" type="datetimeFigureOut">
              <a:rPr lang="zh-CN" altLang="en-US" smtClean="0"/>
              <a:t>2021/6/12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5F6FF-76A1-4CE1-A727-BAA53E4938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03067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74D81-BE9C-4C9D-8371-8BC208C7A872}" type="datetimeFigureOut">
              <a:rPr lang="zh-CN" altLang="en-US" smtClean="0"/>
              <a:t>2021/6/12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5F6FF-76A1-4CE1-A727-BAA53E4938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92435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06375"/>
            <a:ext cx="2743200" cy="4387851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06375"/>
            <a:ext cx="8026400" cy="4387851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74D81-BE9C-4C9D-8371-8BC208C7A872}" type="datetimeFigureOut">
              <a:rPr lang="zh-CN" altLang="en-US" smtClean="0"/>
              <a:t>2021/6/12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5F6FF-76A1-4CE1-A727-BAA53E4938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50717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6/12/2021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5506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6/12/2021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05349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6/12/2021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68564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6/12/2021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549203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6/12/2021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24132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6/12/2021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369368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6/12/2021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022917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6/12/2021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61217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74D81-BE9C-4C9D-8371-8BC208C7A872}" type="datetimeFigureOut">
              <a:rPr lang="zh-CN" altLang="en-US" smtClean="0"/>
              <a:t>2021/6/12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5F6FF-76A1-4CE1-A727-BAA53E4938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095908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6/12/2021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793555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6/12/2021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361696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6/12/2021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4494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3894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713">
        <p14:switch dir="r"/>
      </p:transition>
    </mc:Choice>
    <mc:Fallback xmlns="">
      <p:transition spd="slow" advClick="0" advTm="3713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82505" y="108235"/>
            <a:ext cx="4097612" cy="103482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3" cstate="print"/>
          <a:srcRect/>
          <a:stretch>
            <a:fillRect/>
          </a:stretch>
        </p:blipFill>
        <p:spPr>
          <a:xfrm>
            <a:off x="19416" y="6502009"/>
            <a:ext cx="12192000" cy="353756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2131309" y="131270"/>
            <a:ext cx="9552544" cy="757797"/>
          </a:xfrm>
          <a:prstGeom prst="rect">
            <a:avLst/>
          </a:prstGeom>
        </p:spPr>
        <p:txBody>
          <a:bodyPr/>
          <a:lstStyle>
            <a:lvl1pPr>
              <a:defRPr sz="4265" b="1">
                <a:solidFill>
                  <a:schemeClr val="accent1">
                    <a:lumMod val="50000"/>
                  </a:schemeClr>
                </a:solidFill>
                <a:latin typeface="Microsoft YaHei" panose="020B0503020204020204" charset="-122"/>
                <a:ea typeface="Microsoft YaHei" panose="020B0503020204020204" charset="-122"/>
              </a:defRPr>
            </a:lvl1pPr>
          </a:lstStyle>
          <a:p>
            <a:r>
              <a:rPr lang="zh-CN" altLang="en-US" dirty="0"/>
              <a:t>单击此处编辑母版标题</a:t>
            </a:r>
          </a:p>
        </p:txBody>
      </p:sp>
    </p:spTree>
    <p:extLst>
      <p:ext uri="{BB962C8B-B14F-4D97-AF65-F5344CB8AC3E}">
        <p14:creationId xmlns:p14="http://schemas.microsoft.com/office/powerpoint/2010/main" val="3870116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713">
        <p14:switch dir="r"/>
      </p:transition>
    </mc:Choice>
    <mc:Fallback xmlns="">
      <p:transition spd="slow" advClick="0" advTm="3713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/>
              <a:t>Title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zh-CN"/>
              <a:t>Content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2021/6/12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09814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/>
              <a:t>Title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aseline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aseline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altLang="zh-CN"/>
              <a:t>Content</a:t>
            </a:r>
            <a:endParaRPr lang="zh-CN" altLang="en-US"/>
          </a:p>
          <a:p>
            <a:pPr lvl="1"/>
            <a:r>
              <a:rPr lang="en-US" altLang="zh-CN"/>
              <a:t>Branch 1</a:t>
            </a:r>
            <a:endParaRPr lang="zh-CN" altLang="en-US"/>
          </a:p>
          <a:p>
            <a:pPr lvl="2"/>
            <a:r>
              <a:rPr lang="en-US" altLang="zh-CN"/>
              <a:t>Branch 2</a:t>
            </a:r>
            <a:endParaRPr lang="zh-CN" altLang="en-US"/>
          </a:p>
          <a:p>
            <a:pPr lvl="3"/>
            <a:r>
              <a:rPr lang="en-US" altLang="zh-CN"/>
              <a:t>Branch 3</a:t>
            </a:r>
            <a:endParaRPr lang="zh-CN" altLang="en-US"/>
          </a:p>
          <a:p>
            <a:pPr lvl="4"/>
            <a:r>
              <a:rPr lang="en-US" altLang="zh-CN"/>
              <a:t>Branch 4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2021/6/12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308922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/>
              <a:t>Title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/>
              <a:t>Body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2021/6/12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740827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/>
              <a:t>Title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2021/6/12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4931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/>
              <a:t>Title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2021/6/12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31357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5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5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135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74D81-BE9C-4C9D-8371-8BC208C7A872}" type="datetimeFigureOut">
              <a:rPr lang="zh-CN" altLang="en-US" smtClean="0"/>
              <a:t>2021/6/12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5F6FF-76A1-4CE1-A727-BAA53E4938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697945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/>
              <a:t>Title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2021/6/12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989160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2021/6/12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480619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/>
              <a:t>Title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2021/6/12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865560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/>
              <a:t>Title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2021/6/12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229408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/>
              <a:t>Title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2021/6/12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505493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/>
              <a:t>Title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E231-020E-454B-814C-04386EE4B12D}" type="datetimeFigureOut">
              <a:rPr lang="zh-CN" altLang="en-US" smtClean="0"/>
              <a:t>2021/6/12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639684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2" y="2130429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2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1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7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3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59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5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06E9206-D2D6-4057-92D4-39C87A03E66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6/12/2021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837083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052E9E1-D97D-4C90-BB96-FA1ED58B786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6/12/2021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026982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6" y="4406902"/>
            <a:ext cx="10363200" cy="1362075"/>
          </a:xfrm>
        </p:spPr>
        <p:txBody>
          <a:bodyPr anchor="t"/>
          <a:lstStyle>
            <a:lvl1pPr algn="l">
              <a:defRPr sz="54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6" y="2906714"/>
            <a:ext cx="10363200" cy="1500187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828165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7765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365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6965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593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553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14779EE-1E16-4CC5-A459-C716090F6017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6/12/2021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207061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2" y="1600202"/>
            <a:ext cx="5384800" cy="4525963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1" y="1600202"/>
            <a:ext cx="5384800" cy="4525963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3311C9F-D64E-4824-A709-CF61DE4E0BD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6/12/2021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42117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1"/>
            <a:ext cx="5384800" cy="3394075"/>
          </a:xfrm>
        </p:spPr>
        <p:txBody>
          <a:bodyPr/>
          <a:lstStyle>
            <a:lvl1pPr>
              <a:defRPr sz="3735"/>
            </a:lvl1pPr>
            <a:lvl2pPr>
              <a:defRPr sz="3200"/>
            </a:lvl2pPr>
            <a:lvl3pPr>
              <a:defRPr sz="2665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200151"/>
            <a:ext cx="5384800" cy="3394075"/>
          </a:xfrm>
        </p:spPr>
        <p:txBody>
          <a:bodyPr/>
          <a:lstStyle>
            <a:lvl1pPr>
              <a:defRPr sz="3735"/>
            </a:lvl1pPr>
            <a:lvl2pPr>
              <a:defRPr sz="3200"/>
            </a:lvl2pPr>
            <a:lvl3pPr>
              <a:defRPr sz="2665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74D81-BE9C-4C9D-8371-8BC208C7A872}" type="datetimeFigureOut">
              <a:rPr lang="zh-CN" altLang="en-US" smtClean="0"/>
              <a:t>2021/6/12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5F6FF-76A1-4CE1-A727-BAA53E4938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901390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1" y="1535114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165" indent="0">
              <a:buNone/>
              <a:defRPr sz="2200" b="1"/>
            </a:lvl4pPr>
            <a:lvl5pPr marL="2437765" indent="0">
              <a:buNone/>
              <a:defRPr sz="2200" b="1"/>
            </a:lvl5pPr>
            <a:lvl6pPr marL="3047365" indent="0">
              <a:buNone/>
              <a:defRPr sz="2200" b="1"/>
            </a:lvl6pPr>
            <a:lvl7pPr marL="3656965" indent="0">
              <a:buNone/>
              <a:defRPr sz="2200" b="1"/>
            </a:lvl7pPr>
            <a:lvl8pPr marL="4265930" indent="0">
              <a:buNone/>
              <a:defRPr sz="2200" b="1"/>
            </a:lvl8pPr>
            <a:lvl9pPr marL="4875530" indent="0">
              <a:buNone/>
              <a:defRPr sz="2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1" y="2174877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3" y="1535114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165" indent="0">
              <a:buNone/>
              <a:defRPr sz="2200" b="1"/>
            </a:lvl4pPr>
            <a:lvl5pPr marL="2437765" indent="0">
              <a:buNone/>
              <a:defRPr sz="2200" b="1"/>
            </a:lvl5pPr>
            <a:lvl6pPr marL="3047365" indent="0">
              <a:buNone/>
              <a:defRPr sz="2200" b="1"/>
            </a:lvl6pPr>
            <a:lvl7pPr marL="3656965" indent="0">
              <a:buNone/>
              <a:defRPr sz="2200" b="1"/>
            </a:lvl7pPr>
            <a:lvl8pPr marL="4265930" indent="0">
              <a:buNone/>
              <a:defRPr sz="2200" b="1"/>
            </a:lvl8pPr>
            <a:lvl9pPr marL="4875530" indent="0">
              <a:buNone/>
              <a:defRPr sz="2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3" y="2174877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A4318BD-B3C6-4D4B-B871-C29490A2E55A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6/12/2021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145226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4CAFC4-799C-4CDE-B92B-8C262F06CF3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6/12/2021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798166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 userDrawn="1"/>
        </p:nvSpPr>
        <p:spPr>
          <a:xfrm>
            <a:off x="1139634" y="1031258"/>
            <a:ext cx="9912734" cy="4289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5" tIns="45707" rIns="91415" bIns="45707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SimSun" panose="02010600030101010101" pitchFamily="2" charset="-122"/>
              <a:cs typeface="+mn-cs"/>
            </a:endParaRPr>
          </a:p>
        </p:txBody>
      </p:sp>
      <p:sp>
        <p:nvSpPr>
          <p:cNvPr id="6" name="圆角矩形 5"/>
          <p:cNvSpPr/>
          <p:nvPr userDrawn="1"/>
        </p:nvSpPr>
        <p:spPr>
          <a:xfrm>
            <a:off x="5900057" y="6451899"/>
            <a:ext cx="391889" cy="2201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5" tIns="45707" rIns="91415" bIns="45707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SimSun" panose="02010600030101010101" pitchFamily="2" charset="-122"/>
              <a:cs typeface="+mn-cs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E729073-8FFE-4F18-B513-07581FC6638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6/12/2021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4673601" y="6396227"/>
            <a:ext cx="2844800" cy="365125"/>
          </a:xfrm>
        </p:spPr>
        <p:txBody>
          <a:bodyPr/>
          <a:lstStyle>
            <a:lvl1pPr algn="ctr">
              <a:defRPr>
                <a:latin typeface="ITC Avant Garde Std Bk" panose="020B0502020202020204" pitchFamily="34" charset="0"/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586831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465725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1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4" y="273054"/>
            <a:ext cx="6815667" cy="5853113"/>
          </a:xfrm>
        </p:spPr>
        <p:txBody>
          <a:bodyPr/>
          <a:lstStyle>
            <a:lvl1pPr>
              <a:defRPr sz="4300"/>
            </a:lvl1pPr>
            <a:lvl2pPr>
              <a:defRPr sz="38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5"/>
            <a:ext cx="4011084" cy="4691063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400"/>
            </a:lvl3pPr>
            <a:lvl4pPr marL="1828165" indent="0">
              <a:buNone/>
              <a:defRPr sz="1200"/>
            </a:lvl4pPr>
            <a:lvl5pPr marL="2437765" indent="0">
              <a:buNone/>
              <a:defRPr sz="1200"/>
            </a:lvl5pPr>
            <a:lvl6pPr marL="3047365" indent="0">
              <a:buNone/>
              <a:defRPr sz="1200"/>
            </a:lvl6pPr>
            <a:lvl7pPr marL="3656965" indent="0">
              <a:buNone/>
              <a:defRPr sz="1200"/>
            </a:lvl7pPr>
            <a:lvl8pPr marL="4265930" indent="0">
              <a:buNone/>
              <a:defRPr sz="1200"/>
            </a:lvl8pPr>
            <a:lvl9pPr marL="4875530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3C7FCF6-76BD-4495-B08F-4C059D2BA31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6/12/2021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78827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2"/>
            <a:ext cx="7315200" cy="566739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7"/>
            <a:ext cx="7315200" cy="4114800"/>
          </a:xfrm>
        </p:spPr>
        <p:txBody>
          <a:bodyPr/>
          <a:lstStyle>
            <a:lvl1pPr marL="0" indent="0">
              <a:buNone/>
              <a:defRPr sz="4300"/>
            </a:lvl1pPr>
            <a:lvl2pPr marL="609600" indent="0">
              <a:buNone/>
              <a:defRPr sz="3800"/>
            </a:lvl2pPr>
            <a:lvl3pPr marL="1219200" indent="0">
              <a:buNone/>
              <a:defRPr sz="3200"/>
            </a:lvl3pPr>
            <a:lvl4pPr marL="1828165" indent="0">
              <a:buNone/>
              <a:defRPr sz="2700"/>
            </a:lvl4pPr>
            <a:lvl5pPr marL="2437765" indent="0">
              <a:buNone/>
              <a:defRPr sz="2700"/>
            </a:lvl5pPr>
            <a:lvl6pPr marL="3047365" indent="0">
              <a:buNone/>
              <a:defRPr sz="2700"/>
            </a:lvl6pPr>
            <a:lvl7pPr marL="3656965" indent="0">
              <a:buNone/>
              <a:defRPr sz="2700"/>
            </a:lvl7pPr>
            <a:lvl8pPr marL="4265930" indent="0">
              <a:buNone/>
              <a:defRPr sz="2700"/>
            </a:lvl8pPr>
            <a:lvl9pPr marL="4875530" indent="0">
              <a:buNone/>
              <a:defRPr sz="27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41"/>
            <a:ext cx="7315200" cy="804863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400"/>
            </a:lvl3pPr>
            <a:lvl4pPr marL="1828165" indent="0">
              <a:buNone/>
              <a:defRPr sz="1200"/>
            </a:lvl4pPr>
            <a:lvl5pPr marL="2437765" indent="0">
              <a:buNone/>
              <a:defRPr sz="1200"/>
            </a:lvl5pPr>
            <a:lvl6pPr marL="3047365" indent="0">
              <a:buNone/>
              <a:defRPr sz="1200"/>
            </a:lvl6pPr>
            <a:lvl7pPr marL="3656965" indent="0">
              <a:buNone/>
              <a:defRPr sz="1200"/>
            </a:lvl7pPr>
            <a:lvl8pPr marL="4265930" indent="0">
              <a:buNone/>
              <a:defRPr sz="1200"/>
            </a:lvl8pPr>
            <a:lvl9pPr marL="4875530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257577C-F53D-4BB9-9408-EB84DEB3CD80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6/12/2021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548765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7D58058-BD14-4845-947D-4A9B79A00D09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6/12/2021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416776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1" y="274640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2" y="274640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8ECB469-C949-4E3F-B0CB-0C15DA7B7F92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6/12/2021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892430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169265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6/12/2021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00202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665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35" b="1"/>
            </a:lvl4pPr>
            <a:lvl5pPr marL="2438400" indent="0">
              <a:buNone/>
              <a:defRPr sz="2135" b="1"/>
            </a:lvl5pPr>
            <a:lvl6pPr marL="3048000" indent="0">
              <a:buNone/>
              <a:defRPr sz="2135" b="1"/>
            </a:lvl6pPr>
            <a:lvl7pPr marL="3657600" indent="0">
              <a:buNone/>
              <a:defRPr sz="2135" b="1"/>
            </a:lvl7pPr>
            <a:lvl8pPr marL="4267200" indent="0">
              <a:buNone/>
              <a:defRPr sz="2135" b="1"/>
            </a:lvl8pPr>
            <a:lvl9pPr marL="4876800" indent="0">
              <a:buNone/>
              <a:defRPr sz="2135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5"/>
            </a:lvl2pPr>
            <a:lvl3pPr>
              <a:defRPr sz="2400"/>
            </a:lvl3pPr>
            <a:lvl4pPr>
              <a:defRPr sz="2135"/>
            </a:lvl4pPr>
            <a:lvl5pPr>
              <a:defRPr sz="2135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665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35" b="1"/>
            </a:lvl4pPr>
            <a:lvl5pPr marL="2438400" indent="0">
              <a:buNone/>
              <a:defRPr sz="2135" b="1"/>
            </a:lvl5pPr>
            <a:lvl6pPr marL="3048000" indent="0">
              <a:buNone/>
              <a:defRPr sz="2135" b="1"/>
            </a:lvl6pPr>
            <a:lvl7pPr marL="3657600" indent="0">
              <a:buNone/>
              <a:defRPr sz="2135" b="1"/>
            </a:lvl7pPr>
            <a:lvl8pPr marL="4267200" indent="0">
              <a:buNone/>
              <a:defRPr sz="2135" b="1"/>
            </a:lvl8pPr>
            <a:lvl9pPr marL="4876800" indent="0">
              <a:buNone/>
              <a:defRPr sz="2135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5"/>
            </a:lvl2pPr>
            <a:lvl3pPr>
              <a:defRPr sz="2400"/>
            </a:lvl3pPr>
            <a:lvl4pPr>
              <a:defRPr sz="2135"/>
            </a:lvl4pPr>
            <a:lvl5pPr>
              <a:defRPr sz="2135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74D81-BE9C-4C9D-8371-8BC208C7A872}" type="datetimeFigureOut">
              <a:rPr lang="zh-CN" altLang="en-US" smtClean="0"/>
              <a:t>2021/6/12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5F6FF-76A1-4CE1-A727-BAA53E4938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768476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6/12/2021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482897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6/12/2021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816981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6/12/2021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291123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6/12/2021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181104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6/12/2021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16718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6/12/2021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592727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6/12/2021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3410931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6/12/2021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910938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6/12/2021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30750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6/12/2021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2846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344" y="198033"/>
            <a:ext cx="11823312" cy="646193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499797" y="318559"/>
            <a:ext cx="10972800" cy="466064"/>
          </a:xfrm>
        </p:spPr>
        <p:txBody>
          <a:bodyPr>
            <a:noAutofit/>
          </a:bodyPr>
          <a:lstStyle>
            <a:lvl1pPr algn="l">
              <a:defRPr sz="2665" b="0" i="0">
                <a:solidFill>
                  <a:schemeClr val="tx1">
                    <a:lumMod val="85000"/>
                    <a:lumOff val="1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defRPr>
            </a:lvl1pPr>
          </a:lstStyle>
          <a:p>
            <a:r>
              <a:rPr lang="zh-CN" altLang="en-US" dirty="0"/>
              <a:t>第一部分  点击此处输入您的标题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74D81-BE9C-4C9D-8371-8BC208C7A872}" type="datetimeFigureOut">
              <a:rPr lang="zh-CN" altLang="en-US" smtClean="0"/>
              <a:t>2021/6/12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5F6FF-76A1-4CE1-A727-BAA53E4938F6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8" name="组合 7"/>
          <p:cNvGrpSpPr/>
          <p:nvPr userDrawn="1"/>
        </p:nvGrpSpPr>
        <p:grpSpPr>
          <a:xfrm>
            <a:off x="11232571" y="6282448"/>
            <a:ext cx="958165" cy="384043"/>
            <a:chOff x="8424428" y="4716750"/>
            <a:chExt cx="718624" cy="288032"/>
          </a:xfrm>
          <a:solidFill>
            <a:srgbClr val="BFBFBF"/>
          </a:solidFill>
        </p:grpSpPr>
        <p:sp>
          <p:nvSpPr>
            <p:cNvPr id="9" name="圆角矩形 8"/>
            <p:cNvSpPr/>
            <p:nvPr userDrawn="1"/>
          </p:nvSpPr>
          <p:spPr>
            <a:xfrm>
              <a:off x="8424428" y="4716750"/>
              <a:ext cx="468052" cy="28803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0" name="矩形 9"/>
            <p:cNvSpPr/>
            <p:nvPr userDrawn="1"/>
          </p:nvSpPr>
          <p:spPr>
            <a:xfrm>
              <a:off x="8820472" y="4948014"/>
              <a:ext cx="322580" cy="5676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11" name="TextBox 10"/>
          <p:cNvSpPr txBox="1"/>
          <p:nvPr userDrawn="1"/>
        </p:nvSpPr>
        <p:spPr>
          <a:xfrm>
            <a:off x="11300685" y="6248767"/>
            <a:ext cx="334010" cy="4203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15E71900-10A2-4CC6-8A82-1659C4480C15}" type="slidenum">
              <a:rPr lang="zh-CN" altLang="en-US" sz="2135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‹#›</a:t>
            </a:fld>
            <a:endParaRPr lang="zh-CN" altLang="en-US" sz="2135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4050334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1AF5BF4-C259-46B5-8C92-AB5EA636BC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F38F56C5-0979-4E7A-A916-361E853B2CF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E038C18-961E-4D6F-A3EA-5DCEB248EF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555DC-DB59-438D-B55A-36E26D316A4E}" type="datetimeFigureOut">
              <a:rPr lang="en-US" smtClean="0"/>
              <a:t>6/12/2021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58B9D3D-10A5-4E34-A8AA-9FCDE6C429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3A1B50F-0A84-4074-B71E-E0B8CA09E6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1CBEC-4DA8-4B79-99D0-37DDF6BCFAE6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图片 1">
            <a:extLst>
              <a:ext uri="{FF2B5EF4-FFF2-40B4-BE49-F238E27FC236}">
                <a16:creationId xmlns:a16="http://schemas.microsoft.com/office/drawing/2014/main" xmlns="" id="{925716DF-B843-417E-A4B7-1D73BE9FDBB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1" y="-1"/>
            <a:ext cx="4355558" cy="2651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7416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5360B9D-6D18-4E2A-950C-E19818BEC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BE40314-B7F2-4D18-8F93-A6BC13C66F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B489F49-E6E4-447B-8A1B-0D915D0F30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555DC-DB59-438D-B55A-36E26D316A4E}" type="datetimeFigureOut">
              <a:rPr lang="en-US" smtClean="0"/>
              <a:t>6/12/2021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987FD74E-8FA5-4FD8-9704-D41ECA485B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9249E78-B49F-4787-8104-101FC676DF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1CBEC-4DA8-4B79-99D0-37DDF6BCFA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095508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D358EB-DF03-4B15-8DB4-3B10B92042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58122F57-C269-4A16-A002-64A5B15BA5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7E1C2E87-E837-4A6B-890A-7B00FEBD1A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555DC-DB59-438D-B55A-36E26D316A4E}" type="datetimeFigureOut">
              <a:rPr lang="en-US" smtClean="0"/>
              <a:t>6/12/2021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059E545-5593-41EB-922B-A50A7E814E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A25E3C3F-8072-4719-A61D-34A43DA474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1CBEC-4DA8-4B79-99D0-37DDF6BCFA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521614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4161B17-1D2F-4A0B-954A-BF0E260AB1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72A76E8D-C698-4635-8FF7-8135D74F5EB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4621DE5A-E8CF-4186-B7E9-F521A98F8F0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BBAE17EA-D59D-43B5-B268-76D6761A16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555DC-DB59-438D-B55A-36E26D316A4E}" type="datetimeFigureOut">
              <a:rPr lang="en-US" smtClean="0"/>
              <a:t>6/12/2021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CCEBEDD4-01E4-48A7-98A6-EDBEED85F2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1BB61831-4A71-4B81-B53A-912B76B42A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1CBEC-4DA8-4B79-99D0-37DDF6BCFA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828169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C86EABB-1561-4F01-9637-ADE8691C43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66EC919B-EB2E-45EF-83C7-D2958651CA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BD5B5445-5F61-4D60-ABC3-C241884253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89A4A57E-7470-4414-8ABC-73C401F5222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134AB285-59B4-442B-BF99-C526CCD2F49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9B94D0D5-D095-46BC-A23B-AC6E0C6E78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555DC-DB59-438D-B55A-36E26D316A4E}" type="datetimeFigureOut">
              <a:rPr lang="en-US" smtClean="0"/>
              <a:t>6/12/2021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95D511BE-B20A-4C78-9617-A0DC855F6B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5261FA87-B63A-4283-848B-1A5CE42A12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1CBEC-4DA8-4B79-99D0-37DDF6BCFA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969448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8B65C3D-D206-475F-BB78-AB45062939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5C455B8F-8EA2-4CC6-87A4-05F0E658DC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555DC-DB59-438D-B55A-36E26D316A4E}" type="datetimeFigureOut">
              <a:rPr lang="en-US" smtClean="0"/>
              <a:t>6/12/2021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4A47876F-65CB-4D22-BA30-36F6F4A9F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A297AC09-5DFE-4DF1-8574-5F8A30CCF0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1CBEC-4DA8-4B79-99D0-37DDF6BCFA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435965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53B295BF-27B3-4356-9CEB-3A3C893BF2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555DC-DB59-438D-B55A-36E26D316A4E}" type="datetimeFigureOut">
              <a:rPr lang="en-US" smtClean="0"/>
              <a:t>6/12/2021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312D9944-3630-482E-AE69-96DDF7CC82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A4B4241E-73FE-41BD-922C-3103913BFB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1CBEC-4DA8-4B79-99D0-37DDF6BCFA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6052708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9D0189A-D689-4D02-A39B-79F0EA0E30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8402A34-FDE7-4137-90FF-E555EEE3AB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75A3E822-CAA0-4D1E-9B19-3A886E3FE35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22138963-D848-42F7-A30B-CC02021ADF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555DC-DB59-438D-B55A-36E26D316A4E}" type="datetimeFigureOut">
              <a:rPr lang="en-US" smtClean="0"/>
              <a:t>6/12/2021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E78828DB-98F4-4796-91BE-0BBDD2FBAD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77230CC4-5D4F-4F5A-A798-FBD2FD849B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1CBEC-4DA8-4B79-99D0-37DDF6BCFA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70036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E43076F-57CA-4A9C-84A5-A6FDB73EE9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8B2CB4CA-CC83-4790-A837-8CC6B7D2082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27DC901D-3552-4C5E-878F-D5D7E40D40B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1C71C4DB-98F6-4040-AFA9-2871F48299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555DC-DB59-438D-B55A-36E26D316A4E}" type="datetimeFigureOut">
              <a:rPr lang="en-US" smtClean="0"/>
              <a:t>6/12/2021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BB11FC21-345F-4B4D-816E-292A1DB48B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5410ECB9-A363-421A-9745-21AD3E1E78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1CBEC-4DA8-4B79-99D0-37DDF6BCFA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182112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D1336CF-FA61-4AFF-9D43-76EA4401D9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DE65521F-08EC-4FE0-8EE1-6A88B1FF35D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F216B38A-DE91-43B1-AF99-D5CDEAF5F2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555DC-DB59-438D-B55A-36E26D316A4E}" type="datetimeFigureOut">
              <a:rPr lang="en-US" smtClean="0"/>
              <a:t>6/12/2021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D629146-17F1-4CB1-AD67-CAA669BF90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0E1444F-A5D2-4176-A7BC-663E8CC83C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1CBEC-4DA8-4B79-99D0-37DDF6BCFA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23961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74D81-BE9C-4C9D-8371-8BC208C7A872}" type="datetimeFigureOut">
              <a:rPr lang="zh-CN" altLang="en-US" smtClean="0"/>
              <a:t>2021/6/12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5F6FF-76A1-4CE1-A727-BAA53E4938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1131281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53BF1733-A7C1-4D8E-BE3C-3C3F5B9ADEC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5A209E4E-8D1C-44F8-86D8-506F8A05B2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CA1E21A-1057-42E0-A375-843BD03F07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555DC-DB59-438D-B55A-36E26D316A4E}" type="datetimeFigureOut">
              <a:rPr lang="en-US" smtClean="0"/>
              <a:t>6/12/2021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DE78EF25-5B26-46BE-A1EE-AA10C7A351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E6DB1EF-C979-441C-A260-7DAD7B881C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1CBEC-4DA8-4B79-99D0-37DDF6BCFA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2401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49"/>
            <a:ext cx="4011084" cy="1162051"/>
          </a:xfrm>
        </p:spPr>
        <p:txBody>
          <a:bodyPr anchor="b"/>
          <a:lstStyle>
            <a:lvl1pPr algn="l">
              <a:defRPr sz="2665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4265"/>
            </a:lvl1pPr>
            <a:lvl2pPr>
              <a:defRPr sz="3735"/>
            </a:lvl2pPr>
            <a:lvl3pPr>
              <a:defRPr sz="3200"/>
            </a:lvl3pPr>
            <a:lvl4pPr>
              <a:defRPr sz="2665"/>
            </a:lvl4pPr>
            <a:lvl5pPr>
              <a:defRPr sz="2665"/>
            </a:lvl5pPr>
            <a:lvl6pPr>
              <a:defRPr sz="2665"/>
            </a:lvl6pPr>
            <a:lvl7pPr>
              <a:defRPr sz="2665"/>
            </a:lvl7pPr>
            <a:lvl8pPr>
              <a:defRPr sz="2665"/>
            </a:lvl8pPr>
            <a:lvl9pPr>
              <a:defRPr sz="2665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865"/>
            </a:lvl1pPr>
            <a:lvl2pPr marL="609600" indent="0">
              <a:buNone/>
              <a:defRPr sz="1600"/>
            </a:lvl2pPr>
            <a:lvl3pPr marL="1219200" indent="0">
              <a:buNone/>
              <a:defRPr sz="1335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74D81-BE9C-4C9D-8371-8BC208C7A872}" type="datetimeFigureOut">
              <a:rPr lang="zh-CN" altLang="en-US" smtClean="0"/>
              <a:t>2021/6/12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5F6FF-76A1-4CE1-A727-BAA53E4938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77262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665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265"/>
            </a:lvl1pPr>
            <a:lvl2pPr marL="609600" indent="0">
              <a:buNone/>
              <a:defRPr sz="3735"/>
            </a:lvl2pPr>
            <a:lvl3pPr marL="1219200" indent="0">
              <a:buNone/>
              <a:defRPr sz="3200"/>
            </a:lvl3pPr>
            <a:lvl4pPr marL="1828800" indent="0">
              <a:buNone/>
              <a:defRPr sz="2665"/>
            </a:lvl4pPr>
            <a:lvl5pPr marL="2438400" indent="0">
              <a:buNone/>
              <a:defRPr sz="2665"/>
            </a:lvl5pPr>
            <a:lvl6pPr marL="3048000" indent="0">
              <a:buNone/>
              <a:defRPr sz="2665"/>
            </a:lvl6pPr>
            <a:lvl7pPr marL="3657600" indent="0">
              <a:buNone/>
              <a:defRPr sz="2665"/>
            </a:lvl7pPr>
            <a:lvl8pPr marL="4267200" indent="0">
              <a:buNone/>
              <a:defRPr sz="2665"/>
            </a:lvl8pPr>
            <a:lvl9pPr marL="4876800" indent="0">
              <a:buNone/>
              <a:defRPr sz="2665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7"/>
            <a:ext cx="7315200" cy="804863"/>
          </a:xfrm>
        </p:spPr>
        <p:txBody>
          <a:bodyPr/>
          <a:lstStyle>
            <a:lvl1pPr marL="0" indent="0">
              <a:buNone/>
              <a:defRPr sz="1865"/>
            </a:lvl1pPr>
            <a:lvl2pPr marL="609600" indent="0">
              <a:buNone/>
              <a:defRPr sz="1600"/>
            </a:lvl2pPr>
            <a:lvl3pPr marL="1219200" indent="0">
              <a:buNone/>
              <a:defRPr sz="1335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74D81-BE9C-4C9D-8371-8BC208C7A872}" type="datetimeFigureOut">
              <a:rPr lang="zh-CN" altLang="en-US" smtClean="0"/>
              <a:t>2021/6/12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5F6FF-76A1-4CE1-A727-BAA53E4938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95243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slideLayout" Target="../slideLayouts/slideLayout48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5" Type="http://schemas.openxmlformats.org/officeDocument/2006/relationships/image" Target="../media/image5.jpeg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13" Type="http://schemas.openxmlformats.org/officeDocument/2006/relationships/image" Target="../media/image6.png"/><Relationship Id="rId3" Type="http://schemas.openxmlformats.org/officeDocument/2006/relationships/slideLayout" Target="../slideLayouts/slideLayout62.xml"/><Relationship Id="rId7" Type="http://schemas.openxmlformats.org/officeDocument/2006/relationships/slideLayout" Target="../slideLayouts/slideLayout66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1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5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69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274D81-BE9C-4C9D-8371-8BC208C7A872}" type="datetimeFigureOut">
              <a:rPr lang="zh-CN" altLang="en-US" smtClean="0"/>
              <a:t>2021/6/12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D5F6FF-76A1-4CE1-A727-BAA53E4938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60772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1219200" rtl="0" eaLnBrk="1" latinLnBrk="0" hangingPunct="1">
        <a:spcBef>
          <a:spcPct val="0"/>
        </a:spcBef>
        <a:buNone/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4265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9200" rtl="0" eaLnBrk="1" latinLnBrk="0" hangingPunct="1">
        <a:spcBef>
          <a:spcPts val="130"/>
        </a:spcBef>
        <a:buFont typeface="Arial" panose="020B0604020202020204" pitchFamily="34" charset="0"/>
        <a:buChar char="–"/>
        <a:defRPr sz="3735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–"/>
        <a:defRPr sz="2665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»"/>
        <a:defRPr sz="2665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983328-5D9C-4CDA-A4B0-8F0932BA2C1A}" type="datetimeFigureOut">
              <a:rPr lang="en-US" smtClean="0"/>
              <a:t>6/12/2021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3654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  <p:sldLayoutId id="2147483698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08E231-020E-454B-814C-04386EE4B12D}" type="datetimeFigureOut">
              <a:rPr lang="zh-CN" altLang="en-US" smtClean="0"/>
              <a:t>2021/6/12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E349D6-2446-475D-9F9F-B6A9DFEA62F2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FEB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247650" y="266578"/>
              <a:ext cx="11696700" cy="63248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307596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1" y="274640"/>
            <a:ext cx="10972800" cy="1143000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1" y="1600202"/>
            <a:ext cx="10972800" cy="4525963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1" y="6356353"/>
            <a:ext cx="2844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196EC2F-0988-4314-AD4B-24FF16D7B45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6/12/2021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2" y="6356353"/>
            <a:ext cx="3860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1" y="6356353"/>
            <a:ext cx="2844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21290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</p:sldLayoutIdLst>
  <p:hf hdr="0" ftr="0" dt="0"/>
  <p:txStyles>
    <p:titleStyle>
      <a:lvl1pPr algn="ctr" defTabSz="121920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38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365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2965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2565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165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765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073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33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16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76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36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593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53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A1C593-65D0-4073-BCC9-577B9352EA97}" type="datetimeFigureOut">
              <a:rPr lang="en-US" smtClean="0"/>
              <a:t>6/12/2021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3869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1F188D10-3651-47C4-A70F-90EDF13A5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B474AC4A-FE8E-42A0-A4CA-EAE3BC5F0A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81FC8687-FFB0-4469-A7A6-81DB3710184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6555DC-DB59-438D-B55A-36E26D316A4E}" type="datetimeFigureOut">
              <a:rPr lang="en-US" smtClean="0"/>
              <a:t>6/12/2021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23A3ABD-B4A4-4350-B94D-98CE83DFA67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BBC90223-5450-41F9-B0B0-17FF41A7A93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11CBEC-4DA8-4B79-99D0-37DDF6BCFA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9018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  <p:sldLayoutId id="2147483753" r:id="rId4"/>
    <p:sldLayoutId id="2147483754" r:id="rId5"/>
    <p:sldLayoutId id="2147483755" r:id="rId6"/>
    <p:sldLayoutId id="2147483756" r:id="rId7"/>
    <p:sldLayoutId id="2147483757" r:id="rId8"/>
    <p:sldLayoutId id="2147483758" r:id="rId9"/>
    <p:sldLayoutId id="2147483759" r:id="rId10"/>
    <p:sldLayoutId id="214748376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GIF"/><Relationship Id="rId4" Type="http://schemas.openxmlformats.org/officeDocument/2006/relationships/image" Target="../media/image10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5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3.png"/><Relationship Id="rId18" Type="http://schemas.openxmlformats.org/officeDocument/2006/relationships/image" Target="../media/image2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12" Type="http://schemas.openxmlformats.org/officeDocument/2006/relationships/image" Target="../media/image22.png"/><Relationship Id="rId17" Type="http://schemas.openxmlformats.org/officeDocument/2006/relationships/image" Target="../media/image27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26.png"/><Relationship Id="rId20" Type="http://schemas.openxmlformats.org/officeDocument/2006/relationships/image" Target="../media/image7.png"/><Relationship Id="rId1" Type="http://schemas.openxmlformats.org/officeDocument/2006/relationships/slideLayout" Target="../slideLayouts/slideLayout66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5" Type="http://schemas.openxmlformats.org/officeDocument/2006/relationships/image" Target="../media/image25.png"/><Relationship Id="rId10" Type="http://schemas.openxmlformats.org/officeDocument/2006/relationships/image" Target="../media/image20.png"/><Relationship Id="rId19" Type="http://schemas.openxmlformats.org/officeDocument/2006/relationships/image" Target="../media/image29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Relationship Id="rId14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3.png"/><Relationship Id="rId18" Type="http://schemas.openxmlformats.org/officeDocument/2006/relationships/image" Target="../media/image2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12" Type="http://schemas.openxmlformats.org/officeDocument/2006/relationships/image" Target="../media/image22.png"/><Relationship Id="rId17" Type="http://schemas.openxmlformats.org/officeDocument/2006/relationships/image" Target="../media/image27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26.png"/><Relationship Id="rId20" Type="http://schemas.openxmlformats.org/officeDocument/2006/relationships/image" Target="../media/image7.png"/><Relationship Id="rId1" Type="http://schemas.openxmlformats.org/officeDocument/2006/relationships/slideLayout" Target="../slideLayouts/slideLayout66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5" Type="http://schemas.openxmlformats.org/officeDocument/2006/relationships/image" Target="../media/image25.png"/><Relationship Id="rId10" Type="http://schemas.openxmlformats.org/officeDocument/2006/relationships/image" Target="../media/image20.png"/><Relationship Id="rId19" Type="http://schemas.openxmlformats.org/officeDocument/2006/relationships/image" Target="../media/image29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Relationship Id="rId14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3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4589" y="1583179"/>
            <a:ext cx="8809795" cy="193574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51419" y="3754623"/>
            <a:ext cx="6468110" cy="15684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marR="0" lvl="1" indent="0" algn="ctr" defTabSz="4572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1" i="1" u="none" strike="noStrike" kern="1200" cap="none" spc="0" normalizeH="0" baseline="0" noProof="0">
                <a:ln w="12700">
                  <a:solidFill>
                    <a:srgbClr val="FC6E5B"/>
                  </a:solidFill>
                  <a:prstDash val="solid"/>
                </a:ln>
                <a:pattFill prst="pct50">
                  <a:fgClr>
                    <a:srgbClr val="FC6E5B"/>
                  </a:fgClr>
                  <a:bgClr>
                    <a:srgbClr val="FC6E5B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FC6E5B"/>
                  </a:outerShdw>
                </a:effectLst>
                <a:uLnTx/>
                <a:uFillTx/>
                <a:latin typeface="Arial"/>
                <a:ea typeface="字魂17号-萌趣果冻体"/>
                <a:cs typeface="Arial"/>
                <a:sym typeface="+mn-ea"/>
              </a:rPr>
              <a:t>Chào mừng các em </a:t>
            </a:r>
          </a:p>
          <a:p>
            <a:pPr marL="457200" marR="0" lvl="1" indent="0" algn="ctr" defTabSz="4572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1" i="1" u="none" strike="noStrike" kern="1200" cap="none" spc="0" normalizeH="0" baseline="0" noProof="0">
                <a:ln w="12700">
                  <a:solidFill>
                    <a:srgbClr val="FC6E5B"/>
                  </a:solidFill>
                  <a:prstDash val="solid"/>
                </a:ln>
                <a:pattFill prst="pct50">
                  <a:fgClr>
                    <a:srgbClr val="FC6E5B"/>
                  </a:fgClr>
                  <a:bgClr>
                    <a:srgbClr val="FC6E5B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FC6E5B"/>
                  </a:outerShdw>
                </a:effectLst>
                <a:uLnTx/>
                <a:uFillTx/>
                <a:latin typeface="Arial"/>
                <a:ea typeface="字魂17号-萌趣果冻体"/>
                <a:cs typeface="Arial"/>
                <a:sym typeface="+mn-ea"/>
              </a:rPr>
              <a:t>đến với tiết Toán</a:t>
            </a:r>
            <a:endParaRPr kumimoji="0" lang="en-US" altLang="zh-CN" sz="4800" b="1" i="1" u="none" strike="noStrike" kern="1200" cap="none" spc="0" normalizeH="0" baseline="0" noProof="0" dirty="0">
              <a:ln w="12700">
                <a:solidFill>
                  <a:srgbClr val="FC6E5B"/>
                </a:solidFill>
                <a:prstDash val="solid"/>
              </a:ln>
              <a:pattFill prst="pct50">
                <a:fgClr>
                  <a:srgbClr val="FC6E5B"/>
                </a:fgClr>
                <a:bgClr>
                  <a:srgbClr val="FC6E5B">
                    <a:lumMod val="20000"/>
                    <a:lumOff val="80000"/>
                  </a:srgbClr>
                </a:bgClr>
              </a:pattFill>
              <a:effectLst>
                <a:outerShdw dist="38100" dir="2640000" algn="bl" rotWithShape="0">
                  <a:srgbClr val="FC6E5B"/>
                </a:outerShdw>
              </a:effectLst>
              <a:uLnTx/>
              <a:uFillTx/>
              <a:latin typeface="Arial"/>
              <a:ea typeface="字魂17号-萌趣果冻体"/>
              <a:cs typeface="Arial"/>
              <a:sym typeface="+mn-ea"/>
            </a:endParaRPr>
          </a:p>
        </p:txBody>
      </p:sp>
      <p:pic>
        <p:nvPicPr>
          <p:cNvPr id="9" name="Picture 158" descr="200712419435657_1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392767" y="4650317"/>
            <a:ext cx="673100" cy="67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59" descr="10004015438746072987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21401862" flipH="1">
            <a:off x="12496801" y="5925277"/>
            <a:ext cx="1322916" cy="1322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60" descr="200712419435657_1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13819717" y="3124200"/>
            <a:ext cx="711200" cy="71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0089245" flipH="1">
            <a:off x="1043855" y="4500603"/>
            <a:ext cx="1279101" cy="13595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0089245" flipH="1">
            <a:off x="1043855" y="4535759"/>
            <a:ext cx="1279101" cy="13595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158" descr="200712419435657_1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182727" y="5551721"/>
            <a:ext cx="673100" cy="67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58" descr="200712419435657_1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699748" y="2214501"/>
            <a:ext cx="673100" cy="67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3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4.93827E-7 C 0.04479 -0.0216 0.08246 -0.08704 0.13055 -0.10772 C 0.17951 -0.12778 0.22535 -0.12562 0.29219 -0.12346 C 0.35937 -0.1213 0.45139 -0.08611 0.53246 -0.09506 C 0.61389 -0.10401 0.71076 -0.12685 0.77899 -0.17716 C 0.84722 -0.22747 0.89253 -0.29475 0.94219 -0.3963 C 0.99184 -0.49784 1.04861 -0.70525 1.07656 -0.78642 " pathEditMode="relative" rAng="0" ptsTypes="aaaaaaa">
                                      <p:cBhvr>
                                        <p:cTn id="20" dur="4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819" y="-39321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0017 2.59259E-6 C -0.02673 -0.01605 -0.10139 -0.0784 -0.15885 -0.0963 C -0.21632 -0.1142 -0.27083 -0.10926 -0.34375 -0.10741 C -0.41684 -0.10556 -0.51319 -0.11389 -0.59635 -0.08519 C -0.67934 -0.05648 -0.73211 0.04074 -0.84323 0.06543 C -0.95434 0.09012 -1.17534 0.06358 -1.26267 0.06296 " pathEditMode="relative" rAng="0" ptsTypes="aaaaaa">
                                      <p:cBhvr>
                                        <p:cTn id="22" dur="49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125" y="-1204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3.33333E-6 4.81481E-6 C -0.02066 -0.00093 -0.08525 -0.00031 -0.12361 -0.00463 C -0.16198 -0.00896 -0.16268 0.02283 -0.23073 -0.02624 C -0.29879 -0.07531 -0.4375 -0.19538 -0.53229 -0.29908 C -0.62726 -0.40278 -0.72934 -0.52717 -0.80104 -0.64908 C -0.87275 -0.77099 -0.92882 -0.95124 -0.9625 -1.03056 " pathEditMode="relative" rAng="0" ptsTypes="aaaaaa">
                                      <p:cBhvr>
                                        <p:cTn id="24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125" y="-50401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0" presetClass="path" presetSubtype="0" accel="50000" decel="50000" fill="hold" nodeType="withEffect">
                                  <p:stCondLst>
                                    <p:cond delay="9800"/>
                                  </p:stCondLst>
                                  <p:childTnLst>
                                    <p:animMotion origin="layout" path="M -8.33333E-7 -4.19753E-6 C 0.0191 -0.00092 0.03837 0.00154 0.05729 -0.0037 C 0.0599 -0.00432 0.06198 -0.00833 0.06459 -0.00926 C 0.07118 -0.01142 0.07778 -0.01173 0.08438 -0.01296 C 0.10538 -0.02222 0.1257 -0.03518 0.14688 -0.04259 C 0.15452 -0.04846 0.16163 -0.05185 0.16875 -0.05926 C 0.17222 -0.06296 0.17917 -0.07037 0.17917 -0.07037 C 0.18195 -0.10895 0.18941 -0.11636 0.20417 -0.14259 C 0.21702 -0.16543 0.23212 -0.18271 0.24584 -0.2037 C 0.25278 -0.21451 0.26163 -0.22099 0.26875 -0.23148 C 0.27934 -0.24722 0.29358 -0.26204 0.30729 -0.26667 C 0.32031 -0.28055 0.33386 -0.29413 0.34792 -0.3037 C 0.35382 -0.30802 0.35643 -0.31265 0.3625 -0.31512 C 0.38212 -0.33858 0.40886 -0.35988 0.43229 -0.36667 C 0.4382 -0.37222 0.4434 -0.37438 0.45 -0.37623 C 0.46788 -0.38796 0.4875 -0.3963 0.50625 -0.40185 C 0.51997 -0.4142 0.53594 -0.41759 0.55104 -0.42253 C 0.56077 -0.43086 0.57205 -0.43333 0.58229 -0.44074 C 0.59254 -0.44784 0.60174 -0.46111 0.6125 -0.46481 C 0.62327 -0.47623 0.6408 -0.49815 0.64896 -0.51667 C 0.65399 -0.52809 0.65886 -0.53981 0.66459 -0.55 C 0.66684 -0.56234 0.66389 -0.54907 0.66875 -0.56111 C 0.67379 -0.57376 0.67899 -0.6037 0.68542 -0.61111 C 0.6875 -0.62037 0.6882 -0.62438 0.69271 -0.62963 C 0.69757 -0.65586 0.71511 -0.68518 0.72604 -0.70185 C 0.73195 -0.7108 0.73403 -0.71883 0.74167 -0.72407 C 0.75104 -0.74599 0.73872 -0.72037 0.74896 -0.73333 C 0.75035 -0.73518 0.7507 -0.73858 0.75209 -0.74074 C 0.75486 -0.74537 0.75868 -0.74784 0.76146 -0.75185 C 0.76771 -0.76142 0.77344 -0.77284 0.78021 -0.78148 C 0.78715 -0.79012 0.79011 -0.78951 0.79688 -0.7963 C 0.80278 -0.80216 0.80834 -0.80926 0.81459 -0.81481 C 0.81684 -0.82099 0.82292 -0.83148 0.82292 -0.83148 C 0.82639 -0.85 0.8316 -0.84753 0.83542 -0.86111 " pathEditMode="relative" ptsTypes="fffffffffffffffffffffffffffffffffA">
                                      <p:cBhvr>
                                        <p:cTn id="31" dur="5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15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4.93827E-7 C 0.04479 -0.0216 0.08246 -0.08704 0.13055 -0.10772 C 0.17951 -0.12778 0.22535 -0.12562 0.29219 -0.12346 C 0.35937 -0.1213 0.45139 -0.08611 0.53246 -0.09506 C 0.61389 -0.10401 0.71076 -0.12685 0.77899 -0.17716 C 0.84722 -0.22747 0.89253 -0.29475 0.94219 -0.3963 C 0.99184 -0.49784 1.04861 -0.70525 1.07656 -0.78642 " pathEditMode="relative" rAng="0" ptsTypes="aaaaaaa">
                                      <p:cBhvr>
                                        <p:cTn id="38" dur="4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819" y="-39321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4.93827E-7 C 0.04479 -0.0216 0.08246 -0.08704 0.13055 -0.10772 C 0.17951 -0.12778 0.22535 -0.12562 0.29219 -0.12346 C 0.35937 -0.1213 0.45139 -0.08611 0.53246 -0.09506 C 0.61389 -0.10401 0.71076 -0.12685 0.77899 -0.17716 C 0.84722 -0.22747 0.89253 -0.29475 0.94219 -0.3963 C 0.99184 -0.49784 1.04861 -0.70525 1.07656 -0.78642 " pathEditMode="relative" rAng="0" ptsTypes="aaaaaaa">
                                      <p:cBhvr>
                                        <p:cTn id="40" dur="4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819" y="-393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4BC5DD81-895F-4730-882A-2EE14852D6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3159" y="446568"/>
            <a:ext cx="9698888" cy="3686064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xmlns="" id="{22C2FB99-2FBC-446D-8EC6-F62557AA859C}"/>
              </a:ext>
            </a:extLst>
          </p:cNvPr>
          <p:cNvSpPr/>
          <p:nvPr/>
        </p:nvSpPr>
        <p:spPr>
          <a:xfrm>
            <a:off x="2870791" y="4508205"/>
            <a:ext cx="6028660" cy="139286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Hai con </a:t>
            </a:r>
            <a:r>
              <a:rPr lang="en-US" sz="2400" dirty="0" err="1"/>
              <a:t>dê</a:t>
            </a:r>
            <a:r>
              <a:rPr lang="en-US" sz="2400" dirty="0"/>
              <a:t> </a:t>
            </a:r>
            <a:r>
              <a:rPr lang="en-US" sz="2400" dirty="0" err="1"/>
              <a:t>có</a:t>
            </a:r>
            <a:r>
              <a:rPr lang="en-US" sz="2400" dirty="0"/>
              <a:t> </a:t>
            </a:r>
            <a:r>
              <a:rPr lang="en-US" sz="2400" dirty="0" err="1"/>
              <a:t>thể</a:t>
            </a:r>
            <a:r>
              <a:rPr lang="en-US" sz="2400" dirty="0"/>
              <a:t> sang song </a:t>
            </a:r>
            <a:r>
              <a:rPr lang="en-US" sz="2400" dirty="0" err="1"/>
              <a:t>là</a:t>
            </a:r>
            <a:r>
              <a:rPr lang="en-US" sz="2400" dirty="0"/>
              <a:t> 14 kg </a:t>
            </a:r>
            <a:r>
              <a:rPr lang="en-US" sz="2400" dirty="0" err="1"/>
              <a:t>và</a:t>
            </a:r>
            <a:r>
              <a:rPr lang="en-US" sz="2400" dirty="0"/>
              <a:t> 16 kg </a:t>
            </a:r>
            <a:r>
              <a:rPr lang="en-US" sz="2400" dirty="0" err="1"/>
              <a:t>vì</a:t>
            </a:r>
            <a:r>
              <a:rPr lang="en-US" sz="2400" dirty="0"/>
              <a:t>:</a:t>
            </a:r>
          </a:p>
          <a:p>
            <a:pPr algn="ctr"/>
            <a:r>
              <a:rPr lang="en-US" sz="2400" dirty="0"/>
              <a:t>14 + 16 = 30 kg  &lt;31 kg</a:t>
            </a:r>
          </a:p>
        </p:txBody>
      </p:sp>
    </p:spTree>
    <p:extLst>
      <p:ext uri="{BB962C8B-B14F-4D97-AF65-F5344CB8AC3E}">
        <p14:creationId xmlns:p14="http://schemas.microsoft.com/office/powerpoint/2010/main" val="3061830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7"/>
          <p:cNvCxnSpPr/>
          <p:nvPr/>
        </p:nvCxnSpPr>
        <p:spPr>
          <a:xfrm>
            <a:off x="3717388" y="2328601"/>
            <a:ext cx="4357441" cy="0"/>
          </a:xfrm>
          <a:prstGeom prst="line">
            <a:avLst/>
          </a:prstGeom>
          <a:ln w="9525">
            <a:solidFill>
              <a:schemeClr val="bg1"/>
            </a:solidFill>
            <a:prstDash val="soli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14"/>
          <p:cNvGrpSpPr/>
          <p:nvPr/>
        </p:nvGrpSpPr>
        <p:grpSpPr>
          <a:xfrm>
            <a:off x="3985260" y="1401445"/>
            <a:ext cx="3506470" cy="2016125"/>
            <a:chOff x="2118480" y="1316166"/>
            <a:chExt cx="1512168" cy="1512168"/>
          </a:xfrm>
        </p:grpSpPr>
        <p:sp>
          <p:nvSpPr>
            <p:cNvPr id="16" name="15"/>
            <p:cNvSpPr/>
            <p:nvPr/>
          </p:nvSpPr>
          <p:spPr>
            <a:xfrm>
              <a:off x="2118480" y="1316166"/>
              <a:ext cx="1512168" cy="151216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3992B5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endParaRPr>
            </a:p>
          </p:txBody>
        </p:sp>
        <p:sp>
          <p:nvSpPr>
            <p:cNvPr id="19" name="TextBox 67"/>
            <p:cNvSpPr txBox="1"/>
            <p:nvPr/>
          </p:nvSpPr>
          <p:spPr>
            <a:xfrm>
              <a:off x="2208337" y="1556684"/>
              <a:ext cx="1378326" cy="9916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1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0" b="0" i="0" u="none" strike="noStrike" kern="1200" cap="none" spc="30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Rounded MT Bold" panose="020F0704030504030204" charset="0"/>
                  <a:ea typeface="Microsoft YaHei" panose="020B0503020204020204" charset="-122"/>
                  <a:cs typeface="Arial Rounded MT Bold" panose="020F0704030504030204" charset="0"/>
                </a:rPr>
                <a:t>Tiết 2</a:t>
              </a:r>
              <a:endParaRPr kumimoji="0" lang="zh-CN" altLang="en-US" sz="8000" b="0" i="0" u="none" strike="noStrike" kern="120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Rounded MT Bold" panose="020F0704030504030204" charset="0"/>
                <a:ea typeface="Microsoft YaHei" panose="020B0503020204020204" charset="-122"/>
                <a:cs typeface="Arial Rounded MT Bold" panose="020F0704030504030204" charset="0"/>
              </a:endParaRPr>
            </a:p>
          </p:txBody>
        </p:sp>
      </p:grpSp>
      <p:grpSp>
        <p:nvGrpSpPr>
          <p:cNvPr id="2" name="1"/>
          <p:cNvGrpSpPr/>
          <p:nvPr/>
        </p:nvGrpSpPr>
        <p:grpSpPr>
          <a:xfrm>
            <a:off x="-71057" y="2921013"/>
            <a:ext cx="12282473" cy="3934752"/>
            <a:chOff x="-53293" y="2190760"/>
            <a:chExt cx="9211855" cy="2951064"/>
          </a:xfrm>
        </p:grpSpPr>
        <p:pic>
          <p:nvPicPr>
            <p:cNvPr id="11" name="10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4248310" y="3185627"/>
              <a:ext cx="4910252" cy="1956197"/>
            </a:xfrm>
            <a:prstGeom prst="rect">
              <a:avLst/>
            </a:prstGeom>
          </p:spPr>
        </p:pic>
        <p:pic>
          <p:nvPicPr>
            <p:cNvPr id="14" name="1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936016" y="2190760"/>
              <a:ext cx="3208926" cy="2720031"/>
            </a:xfrm>
            <a:prstGeom prst="rect">
              <a:avLst/>
            </a:prstGeom>
          </p:spPr>
        </p:pic>
        <p:pic>
          <p:nvPicPr>
            <p:cNvPr id="17" name="16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-53293" y="3185627"/>
              <a:ext cx="4910252" cy="1956197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713">
        <p14:switch dir="r"/>
      </p:transition>
    </mc:Choice>
    <mc:Fallback xmlns="">
      <p:transition spd="slow" advClick="0" advTm="371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>
            <a:extLst>
              <a:ext uri="{FF2B5EF4-FFF2-40B4-BE49-F238E27FC236}">
                <a16:creationId xmlns:a16="http://schemas.microsoft.com/office/drawing/2014/main" xmlns="" id="{DD5EADD3-8F84-4E63-90D7-BB893A3B0F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53" y="0"/>
            <a:ext cx="1564641" cy="71238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1133380B-3535-47C8-A815-00A3C10141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4694" y="484446"/>
            <a:ext cx="8972550" cy="165735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218BD2D5-BC4E-4A87-BE8A-BE2EC6D1CA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053" y="2526449"/>
            <a:ext cx="6800850" cy="39528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6146D938-6C68-4BE7-817E-A923AA8E879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69099" y="3095626"/>
            <a:ext cx="4998853" cy="1657349"/>
          </a:xfrm>
          <a:prstGeom prst="rect">
            <a:avLst/>
          </a:prstGeom>
        </p:spPr>
      </p:pic>
      <p:sp>
        <p:nvSpPr>
          <p:cNvPr id="9" name="Flowchart: Alternate Process 8">
            <a:extLst>
              <a:ext uri="{FF2B5EF4-FFF2-40B4-BE49-F238E27FC236}">
                <a16:creationId xmlns:a16="http://schemas.microsoft.com/office/drawing/2014/main" xmlns="" id="{04BF4F75-D3B0-4609-ABD0-DA946A31D32E}"/>
              </a:ext>
            </a:extLst>
          </p:cNvPr>
          <p:cNvSpPr/>
          <p:nvPr/>
        </p:nvSpPr>
        <p:spPr>
          <a:xfrm>
            <a:off x="10324214" y="3095626"/>
            <a:ext cx="308344" cy="434383"/>
          </a:xfrm>
          <a:prstGeom prst="flowChartAlternateProcess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8</a:t>
            </a:r>
          </a:p>
        </p:txBody>
      </p:sp>
      <p:sp>
        <p:nvSpPr>
          <p:cNvPr id="18" name="Flowchart: Alternate Process 17">
            <a:extLst>
              <a:ext uri="{FF2B5EF4-FFF2-40B4-BE49-F238E27FC236}">
                <a16:creationId xmlns:a16="http://schemas.microsoft.com/office/drawing/2014/main" xmlns="" id="{F6558BB7-866E-4089-BCB5-EC9CA9D8FE90}"/>
              </a:ext>
            </a:extLst>
          </p:cNvPr>
          <p:cNvSpPr/>
          <p:nvPr/>
        </p:nvSpPr>
        <p:spPr>
          <a:xfrm>
            <a:off x="10359671" y="3627254"/>
            <a:ext cx="308344" cy="434383"/>
          </a:xfrm>
          <a:prstGeom prst="flowChartAlternateProcess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5</a:t>
            </a:r>
          </a:p>
        </p:txBody>
      </p:sp>
      <p:sp>
        <p:nvSpPr>
          <p:cNvPr id="19" name="Flowchart: Alternate Process 18">
            <a:extLst>
              <a:ext uri="{FF2B5EF4-FFF2-40B4-BE49-F238E27FC236}">
                <a16:creationId xmlns:a16="http://schemas.microsoft.com/office/drawing/2014/main" xmlns="" id="{DA1DCDFC-B7BE-4AA5-93A0-DD6CDB1A5DD8}"/>
              </a:ext>
            </a:extLst>
          </p:cNvPr>
          <p:cNvSpPr/>
          <p:nvPr/>
        </p:nvSpPr>
        <p:spPr>
          <a:xfrm>
            <a:off x="10632558" y="4190114"/>
            <a:ext cx="446567" cy="434383"/>
          </a:xfrm>
          <a:prstGeom prst="flowChartAlternateProcess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13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8" grpId="0" animBg="1"/>
      <p:bldP spid="1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E89AFC2E-61F0-444F-9557-B93211E2A3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1451" y="1598296"/>
            <a:ext cx="7655442" cy="259093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BBA7AE8D-7AD7-4655-A9DF-138889C75365}"/>
              </a:ext>
            </a:extLst>
          </p:cNvPr>
          <p:cNvSpPr txBox="1"/>
          <p:nvPr/>
        </p:nvSpPr>
        <p:spPr>
          <a:xfrm>
            <a:off x="5380074" y="2445488"/>
            <a:ext cx="12333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= 33 </a:t>
            </a:r>
            <a:r>
              <a:rPr lang="en-US" sz="2800" i="1" dirty="0"/>
              <a:t>l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63BB8280-BFBA-4017-AADE-392CCD6F55E2}"/>
              </a:ext>
            </a:extLst>
          </p:cNvPr>
          <p:cNvSpPr txBox="1"/>
          <p:nvPr/>
        </p:nvSpPr>
        <p:spPr>
          <a:xfrm>
            <a:off x="5380074" y="2968708"/>
            <a:ext cx="12333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= 25 </a:t>
            </a:r>
            <a:r>
              <a:rPr lang="en-US" sz="2800" i="1" dirty="0"/>
              <a:t>l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59775AD8-73DE-4C0E-AD80-A1728A82B993}"/>
              </a:ext>
            </a:extLst>
          </p:cNvPr>
          <p:cNvSpPr txBox="1"/>
          <p:nvPr/>
        </p:nvSpPr>
        <p:spPr>
          <a:xfrm>
            <a:off x="5479311" y="3554290"/>
            <a:ext cx="12333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= 8 </a:t>
            </a:r>
            <a:r>
              <a:rPr lang="en-US" sz="2800" i="1" dirty="0"/>
              <a:t>l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88880634-25E5-467E-8CCB-9D22CE77AE04}"/>
              </a:ext>
            </a:extLst>
          </p:cNvPr>
          <p:cNvSpPr txBox="1"/>
          <p:nvPr/>
        </p:nvSpPr>
        <p:spPr>
          <a:xfrm>
            <a:off x="9533860" y="2370542"/>
            <a:ext cx="12333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= 63 </a:t>
            </a:r>
            <a:r>
              <a:rPr lang="en-US" sz="2800" i="1" dirty="0"/>
              <a:t>l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6C49A7F2-F18A-4FD1-BB5D-ABE526A825D1}"/>
              </a:ext>
            </a:extLst>
          </p:cNvPr>
          <p:cNvSpPr txBox="1"/>
          <p:nvPr/>
        </p:nvSpPr>
        <p:spPr>
          <a:xfrm>
            <a:off x="9533860" y="2968708"/>
            <a:ext cx="12333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=19 </a:t>
            </a:r>
            <a:r>
              <a:rPr lang="en-US" sz="2800" i="1" dirty="0"/>
              <a:t>l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25A0E389-3471-427D-A0BE-407DC65CA3BF}"/>
              </a:ext>
            </a:extLst>
          </p:cNvPr>
          <p:cNvSpPr txBox="1"/>
          <p:nvPr/>
        </p:nvSpPr>
        <p:spPr>
          <a:xfrm>
            <a:off x="9545438" y="3491928"/>
            <a:ext cx="12333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= 44 </a:t>
            </a:r>
            <a:r>
              <a:rPr lang="en-US" sz="2800" i="1" dirty="0"/>
              <a:t>l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9D70E6D4-BF4D-4BFB-9A54-9A604FFA12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7237" y="4455042"/>
            <a:ext cx="8601578" cy="1690180"/>
          </a:xfrm>
          <a:prstGeom prst="rect">
            <a:avLst/>
          </a:prstGeom>
        </p:spPr>
      </p:pic>
      <p:sp>
        <p:nvSpPr>
          <p:cNvPr id="8" name="Flowchart: Alternate Process 7">
            <a:extLst>
              <a:ext uri="{FF2B5EF4-FFF2-40B4-BE49-F238E27FC236}">
                <a16:creationId xmlns:a16="http://schemas.microsoft.com/office/drawing/2014/main" xmlns="" id="{EE5753C4-2EDD-4FC0-9A9D-5B022C37558C}"/>
              </a:ext>
            </a:extLst>
          </p:cNvPr>
          <p:cNvSpPr/>
          <p:nvPr/>
        </p:nvSpPr>
        <p:spPr>
          <a:xfrm>
            <a:off x="5996764" y="4997302"/>
            <a:ext cx="1137684" cy="45062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= 53 </a:t>
            </a:r>
            <a:r>
              <a:rPr lang="en-US" sz="2400" i="1" dirty="0"/>
              <a:t>I</a:t>
            </a:r>
          </a:p>
        </p:txBody>
      </p:sp>
      <p:sp>
        <p:nvSpPr>
          <p:cNvPr id="20" name="Flowchart: Alternate Process 19">
            <a:extLst>
              <a:ext uri="{FF2B5EF4-FFF2-40B4-BE49-F238E27FC236}">
                <a16:creationId xmlns:a16="http://schemas.microsoft.com/office/drawing/2014/main" xmlns="" id="{CBFFE8B7-31FD-475C-BF53-8F079D5174D0}"/>
              </a:ext>
            </a:extLst>
          </p:cNvPr>
          <p:cNvSpPr/>
          <p:nvPr/>
        </p:nvSpPr>
        <p:spPr>
          <a:xfrm>
            <a:off x="9930811" y="4997302"/>
            <a:ext cx="1137684" cy="45062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= 51 </a:t>
            </a:r>
            <a:r>
              <a:rPr lang="en-US" sz="2400" i="1" dirty="0"/>
              <a:t>I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1" grpId="0"/>
      <p:bldP spid="14" grpId="0"/>
      <p:bldP spid="17" grpId="0"/>
      <p:bldP spid="18" grpId="0"/>
      <p:bldP spid="8" grpId="0" animBg="1"/>
      <p:bldP spid="2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0EE7B916-074F-4B76-B8CC-84E0B27FE4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664" y="552894"/>
            <a:ext cx="8299820" cy="5917350"/>
          </a:xfrm>
          <a:prstGeom prst="rect">
            <a:avLst/>
          </a:prstGeom>
        </p:spPr>
      </p:pic>
      <p:sp>
        <p:nvSpPr>
          <p:cNvPr id="4" name="Flowchart: Connector 3">
            <a:extLst>
              <a:ext uri="{FF2B5EF4-FFF2-40B4-BE49-F238E27FC236}">
                <a16:creationId xmlns:a16="http://schemas.microsoft.com/office/drawing/2014/main" xmlns="" id="{0FA07B20-8498-4BC3-94AB-B0616B0AE067}"/>
              </a:ext>
            </a:extLst>
          </p:cNvPr>
          <p:cNvSpPr/>
          <p:nvPr/>
        </p:nvSpPr>
        <p:spPr>
          <a:xfrm>
            <a:off x="5369442" y="5337544"/>
            <a:ext cx="627321" cy="712382"/>
          </a:xfrm>
          <a:prstGeom prst="flowChartConnector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267849E4-8A11-40AC-AA85-656E23C45C25}"/>
              </a:ext>
            </a:extLst>
          </p:cNvPr>
          <p:cNvSpPr txBox="1"/>
          <p:nvPr/>
        </p:nvSpPr>
        <p:spPr>
          <a:xfrm>
            <a:off x="9128169" y="5588261"/>
            <a:ext cx="29983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10</a:t>
            </a:r>
            <a:r>
              <a:rPr lang="en-US" sz="2400" i="1" dirty="0"/>
              <a:t> l </a:t>
            </a:r>
            <a:r>
              <a:rPr lang="en-US" sz="2400" dirty="0"/>
              <a:t>+ 2 </a:t>
            </a:r>
            <a:r>
              <a:rPr lang="en-US" sz="2400" i="1" dirty="0"/>
              <a:t>l </a:t>
            </a:r>
            <a:r>
              <a:rPr lang="en-US" sz="2400" dirty="0"/>
              <a:t>+ 3 </a:t>
            </a:r>
            <a:r>
              <a:rPr lang="en-US" sz="2400" i="1" dirty="0"/>
              <a:t>l </a:t>
            </a:r>
            <a:r>
              <a:rPr lang="en-US" sz="2400" dirty="0"/>
              <a:t>= 15 </a:t>
            </a:r>
            <a:r>
              <a:rPr lang="en-US" sz="2400" i="1" dirty="0"/>
              <a:t>l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1896374-38F8-4322-96A4-98256687F3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F9A1FA51-504D-45EF-BFB6-0DB4CC6498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4F928C67-C789-4920-A61A-622AE6A859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1343" y="921543"/>
            <a:ext cx="9209314" cy="338205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31FA052F-A6E2-47F4-BD0E-B8EE5CF339A1}"/>
              </a:ext>
            </a:extLst>
          </p:cNvPr>
          <p:cNvSpPr txBox="1"/>
          <p:nvPr/>
        </p:nvSpPr>
        <p:spPr>
          <a:xfrm>
            <a:off x="3124200" y="4550229"/>
            <a:ext cx="68471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/>
              <a:t>Có</a:t>
            </a:r>
            <a:r>
              <a:rPr lang="en-US" sz="2800" dirty="0"/>
              <a:t> </a:t>
            </a:r>
            <a:r>
              <a:rPr lang="en-US" sz="2800" dirty="0" err="1"/>
              <a:t>tất</a:t>
            </a:r>
            <a:r>
              <a:rPr lang="en-US" sz="2800" dirty="0"/>
              <a:t> </a:t>
            </a:r>
            <a:r>
              <a:rPr lang="en-US" sz="2800" dirty="0" err="1"/>
              <a:t>cả</a:t>
            </a:r>
            <a:r>
              <a:rPr lang="en-US" sz="2800" dirty="0"/>
              <a:t>: 18 + 4 = 22 </a:t>
            </a:r>
            <a:r>
              <a:rPr lang="en-US" sz="2800" dirty="0" err="1"/>
              <a:t>thùng</a:t>
            </a:r>
            <a:r>
              <a:rPr lang="en-US" sz="2800" dirty="0"/>
              <a:t> </a:t>
            </a:r>
            <a:r>
              <a:rPr lang="en-US" sz="2800" dirty="0" err="1"/>
              <a:t>nước</a:t>
            </a:r>
            <a:r>
              <a:rPr lang="en-US" sz="2800" dirty="0"/>
              <a:t> </a:t>
            </a:r>
            <a:r>
              <a:rPr lang="en-US" sz="2800" dirty="0" err="1"/>
              <a:t>mắm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731209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Pupils awards poster background materia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9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WordArt 5"/>
          <p:cNvSpPr>
            <a:spLocks noChangeArrowheads="1" noChangeShapeType="1" noTextEdit="1"/>
          </p:cNvSpPr>
          <p:nvPr/>
        </p:nvSpPr>
        <p:spPr bwMode="auto">
          <a:xfrm>
            <a:off x="2419182" y="2339391"/>
            <a:ext cx="7343775" cy="30480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1" u="none" strike="noStrike" kern="10" cap="none" spc="0" normalizeH="0" baseline="0" noProof="0" dirty="0" err="1">
                <a:ln w="9525">
                  <a:solidFill>
                    <a:srgbClr val="000000"/>
                  </a:solidFill>
                  <a:round/>
                </a:ln>
                <a:solidFill>
                  <a:srgbClr val="FFFF66"/>
                </a:solidFill>
                <a:effectLst/>
                <a:uLnTx/>
                <a:uFillTx/>
                <a:latin typeface="Arial" panose="020B0604020202020204"/>
                <a:ea typeface="+mn-lt"/>
                <a:cs typeface="Arial" panose="020B0604020202020204"/>
              </a:rPr>
              <a:t>Chúc</a:t>
            </a:r>
            <a:r>
              <a:rPr kumimoji="0" lang="en-US" sz="3600" b="1" i="1" u="none" strike="noStrike" kern="10" cap="none" spc="0" normalizeH="0" baseline="0" noProof="0" dirty="0">
                <a:ln w="9525">
                  <a:solidFill>
                    <a:srgbClr val="000000"/>
                  </a:solidFill>
                  <a:round/>
                </a:ln>
                <a:solidFill>
                  <a:srgbClr val="FFFF66"/>
                </a:solidFill>
                <a:effectLst/>
                <a:uLnTx/>
                <a:uFillTx/>
                <a:latin typeface="Arial" panose="020B0604020202020204"/>
                <a:ea typeface="+mn-lt"/>
                <a:cs typeface="Arial" panose="020B0604020202020204"/>
              </a:rPr>
              <a:t> </a:t>
            </a:r>
            <a:r>
              <a:rPr kumimoji="0" lang="en-US" sz="3600" b="1" i="1" u="none" strike="noStrike" kern="10" cap="none" spc="0" normalizeH="0" baseline="0" noProof="0" dirty="0" err="1">
                <a:ln w="9525">
                  <a:solidFill>
                    <a:srgbClr val="000000"/>
                  </a:solidFill>
                  <a:round/>
                </a:ln>
                <a:solidFill>
                  <a:srgbClr val="FFFF66"/>
                </a:solidFill>
                <a:effectLst/>
                <a:uLnTx/>
                <a:uFillTx/>
                <a:latin typeface="Arial" panose="020B0604020202020204"/>
                <a:ea typeface="+mn-lt"/>
                <a:cs typeface="Arial" panose="020B0604020202020204"/>
              </a:rPr>
              <a:t>các</a:t>
            </a:r>
            <a:r>
              <a:rPr kumimoji="0" lang="en-US" sz="3600" b="1" i="1" u="none" strike="noStrike" kern="10" cap="none" spc="0" normalizeH="0" baseline="0" noProof="0" dirty="0">
                <a:ln w="9525">
                  <a:solidFill>
                    <a:srgbClr val="000000"/>
                  </a:solidFill>
                  <a:round/>
                </a:ln>
                <a:solidFill>
                  <a:srgbClr val="FFFF66"/>
                </a:solidFill>
                <a:effectLst/>
                <a:uLnTx/>
                <a:uFillTx/>
                <a:latin typeface="Arial" panose="020B0604020202020204"/>
                <a:ea typeface="+mn-lt"/>
                <a:cs typeface="Arial" panose="020B0604020202020204"/>
              </a:rPr>
              <a:t> </a:t>
            </a:r>
            <a:r>
              <a:rPr kumimoji="0" lang="en-US" sz="3600" b="1" i="1" u="none" strike="noStrike" kern="10" cap="none" spc="0" normalizeH="0" baseline="0" noProof="0" dirty="0" err="1">
                <a:ln w="9525">
                  <a:solidFill>
                    <a:srgbClr val="000000"/>
                  </a:solidFill>
                  <a:round/>
                </a:ln>
                <a:solidFill>
                  <a:srgbClr val="FFFF66"/>
                </a:solidFill>
                <a:effectLst/>
                <a:uLnTx/>
                <a:uFillTx/>
                <a:latin typeface="Arial" panose="020B0604020202020204"/>
                <a:ea typeface="+mn-lt"/>
                <a:cs typeface="Arial" panose="020B0604020202020204"/>
              </a:rPr>
              <a:t>thầy</a:t>
            </a:r>
            <a:r>
              <a:rPr kumimoji="0" lang="en-US" sz="3600" b="1" i="1" u="none" strike="noStrike" kern="10" cap="none" spc="0" normalizeH="0" baseline="0" noProof="0" dirty="0">
                <a:ln w="9525">
                  <a:solidFill>
                    <a:srgbClr val="000000"/>
                  </a:solidFill>
                  <a:round/>
                </a:ln>
                <a:solidFill>
                  <a:srgbClr val="FFFF66"/>
                </a:solidFill>
                <a:effectLst/>
                <a:uLnTx/>
                <a:uFillTx/>
                <a:latin typeface="Arial" panose="020B0604020202020204"/>
                <a:ea typeface="+mn-lt"/>
                <a:cs typeface="Arial" panose="020B0604020202020204"/>
              </a:rPr>
              <a:t> </a:t>
            </a:r>
            <a:r>
              <a:rPr kumimoji="0" lang="en-US" sz="3600" b="1" i="1" u="none" strike="noStrike" kern="10" cap="none" spc="0" normalizeH="0" baseline="0" noProof="0" dirty="0" err="1">
                <a:ln w="9525">
                  <a:solidFill>
                    <a:srgbClr val="000000"/>
                  </a:solidFill>
                  <a:round/>
                </a:ln>
                <a:solidFill>
                  <a:srgbClr val="FFFF66"/>
                </a:solidFill>
                <a:effectLst/>
                <a:uLnTx/>
                <a:uFillTx/>
                <a:latin typeface="Arial" panose="020B0604020202020204"/>
                <a:ea typeface="+mn-lt"/>
                <a:cs typeface="Arial" panose="020B0604020202020204"/>
              </a:rPr>
              <a:t>cô</a:t>
            </a:r>
            <a:r>
              <a:rPr kumimoji="0" lang="en-US" sz="3600" b="1" i="1" u="none" strike="noStrike" kern="10" cap="none" spc="0" normalizeH="0" baseline="0" noProof="0" dirty="0">
                <a:ln w="9525">
                  <a:solidFill>
                    <a:srgbClr val="000000"/>
                  </a:solidFill>
                  <a:round/>
                </a:ln>
                <a:solidFill>
                  <a:srgbClr val="FFFF66"/>
                </a:solidFill>
                <a:effectLst/>
                <a:uLnTx/>
                <a:uFillTx/>
                <a:latin typeface="Arial" panose="020B0604020202020204"/>
                <a:ea typeface="+mn-lt"/>
                <a:cs typeface="Arial" panose="020B0604020202020204"/>
              </a:rPr>
              <a:t> </a:t>
            </a:r>
            <a:r>
              <a:rPr kumimoji="0" lang="en-US" sz="3600" b="1" i="1" u="none" strike="noStrike" kern="10" cap="none" spc="0" normalizeH="0" baseline="0" noProof="0" dirty="0" err="1">
                <a:ln w="9525">
                  <a:solidFill>
                    <a:srgbClr val="000000"/>
                  </a:solidFill>
                  <a:round/>
                </a:ln>
                <a:solidFill>
                  <a:srgbClr val="FFFF66"/>
                </a:solidFill>
                <a:effectLst/>
                <a:uLnTx/>
                <a:uFillTx/>
                <a:latin typeface="Arial" panose="020B0604020202020204"/>
                <a:ea typeface="+mn-lt"/>
                <a:cs typeface="Arial" panose="020B0604020202020204"/>
              </a:rPr>
              <a:t>mạnh</a:t>
            </a:r>
            <a:r>
              <a:rPr kumimoji="0" lang="en-US" sz="3600" b="1" i="1" u="none" strike="noStrike" kern="10" cap="none" spc="0" normalizeH="0" baseline="0" noProof="0" dirty="0">
                <a:ln w="9525">
                  <a:solidFill>
                    <a:srgbClr val="000000"/>
                  </a:solidFill>
                  <a:round/>
                </a:ln>
                <a:solidFill>
                  <a:srgbClr val="FFFF66"/>
                </a:solidFill>
                <a:effectLst/>
                <a:uLnTx/>
                <a:uFillTx/>
                <a:latin typeface="Arial" panose="020B0604020202020204"/>
                <a:ea typeface="+mn-lt"/>
                <a:cs typeface="Arial" panose="020B0604020202020204"/>
              </a:rPr>
              <a:t> </a:t>
            </a:r>
            <a:r>
              <a:rPr kumimoji="0" lang="en-US" sz="3600" b="1" i="1" u="none" strike="noStrike" kern="10" cap="none" spc="0" normalizeH="0" baseline="0" noProof="0" dirty="0" err="1">
                <a:ln w="9525">
                  <a:solidFill>
                    <a:srgbClr val="000000"/>
                  </a:solidFill>
                  <a:round/>
                </a:ln>
                <a:solidFill>
                  <a:srgbClr val="FFFF66"/>
                </a:solidFill>
                <a:effectLst/>
                <a:uLnTx/>
                <a:uFillTx/>
                <a:latin typeface="Arial" panose="020B0604020202020204"/>
                <a:ea typeface="+mn-lt"/>
                <a:cs typeface="Arial" panose="020B0604020202020204"/>
              </a:rPr>
              <a:t>khoẻ</a:t>
            </a:r>
            <a:endParaRPr kumimoji="0" lang="en-US" sz="3600" b="1" i="1" u="none" strike="noStrike" kern="10" cap="none" spc="0" normalizeH="0" baseline="0" noProof="0" dirty="0">
              <a:ln w="9525">
                <a:solidFill>
                  <a:srgbClr val="000000"/>
                </a:solidFill>
                <a:round/>
              </a:ln>
              <a:solidFill>
                <a:srgbClr val="FFFF66"/>
              </a:solidFill>
              <a:effectLst/>
              <a:uLnTx/>
              <a:uFillTx/>
              <a:latin typeface="Arial" panose="020B0604020202020204"/>
              <a:ea typeface="+mn-lt"/>
              <a:cs typeface="Arial" panose="020B0604020202020204"/>
            </a:endParaRPr>
          </a:p>
        </p:txBody>
      </p:sp>
      <p:sp>
        <p:nvSpPr>
          <p:cNvPr id="4" name="Rectangle 19"/>
          <p:cNvSpPr txBox="1">
            <a:spLocks noChangeArrowheads="1"/>
          </p:cNvSpPr>
          <p:nvPr/>
        </p:nvSpPr>
        <p:spPr>
          <a:xfrm>
            <a:off x="2743200" y="4541253"/>
            <a:ext cx="9448800" cy="147002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48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Chúc</a:t>
            </a:r>
            <a:r>
              <a:rPr kumimoji="0" lang="en-US" alt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 </a:t>
            </a:r>
            <a:r>
              <a:rPr kumimoji="0" lang="en-US" altLang="en-US" sz="48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các</a:t>
            </a:r>
            <a:r>
              <a:rPr kumimoji="0" lang="en-US" alt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 con </a:t>
            </a:r>
            <a:r>
              <a:rPr kumimoji="0" lang="en-US" altLang="en-US" sz="48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chăm</a:t>
            </a:r>
            <a:r>
              <a:rPr kumimoji="0" lang="en-US" alt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 </a:t>
            </a:r>
            <a:r>
              <a:rPr kumimoji="0" lang="en-US" altLang="en-US" sz="48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ngoan</a:t>
            </a:r>
            <a:endParaRPr kumimoji="0" lang="en-US" altLang="en-US" sz="4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1">
            <a:extLst>
              <a:ext uri="{FF2B5EF4-FFF2-40B4-BE49-F238E27FC236}">
                <a16:creationId xmlns:a16="http://schemas.microsoft.com/office/drawing/2014/main" xmlns="" id="{12C3A1E5-4CD9-4374-9F5D-2848BA39B830}"/>
              </a:ext>
            </a:extLst>
          </p:cNvPr>
          <p:cNvGrpSpPr/>
          <p:nvPr/>
        </p:nvGrpSpPr>
        <p:grpSpPr>
          <a:xfrm>
            <a:off x="288660" y="439305"/>
            <a:ext cx="11441759" cy="5883467"/>
            <a:chOff x="341926" y="208486"/>
            <a:chExt cx="11441759" cy="5883467"/>
          </a:xfrm>
        </p:grpSpPr>
        <p:pic>
          <p:nvPicPr>
            <p:cNvPr id="14" name="134">
              <a:extLst>
                <a:ext uri="{FF2B5EF4-FFF2-40B4-BE49-F238E27FC236}">
                  <a16:creationId xmlns:a16="http://schemas.microsoft.com/office/drawing/2014/main" xmlns="" id="{077E52A1-5237-4CBD-B20A-9FC053D20AA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07478" y="208803"/>
              <a:ext cx="10876207" cy="5883150"/>
            </a:xfrm>
            <a:prstGeom prst="rect">
              <a:avLst/>
            </a:prstGeom>
          </p:spPr>
        </p:pic>
        <p:pic>
          <p:nvPicPr>
            <p:cNvPr id="15" name="135">
              <a:extLst>
                <a:ext uri="{FF2B5EF4-FFF2-40B4-BE49-F238E27FC236}">
                  <a16:creationId xmlns:a16="http://schemas.microsoft.com/office/drawing/2014/main" xmlns="" id="{929A8081-E46A-4FFE-BB3D-442299018C2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64231" y="208725"/>
              <a:ext cx="10876207" cy="5846571"/>
            </a:xfrm>
            <a:prstGeom prst="rect">
              <a:avLst/>
            </a:prstGeom>
          </p:spPr>
        </p:pic>
        <p:pic>
          <p:nvPicPr>
            <p:cNvPr id="16" name="136">
              <a:extLst>
                <a:ext uri="{FF2B5EF4-FFF2-40B4-BE49-F238E27FC236}">
                  <a16:creationId xmlns:a16="http://schemas.microsoft.com/office/drawing/2014/main" xmlns="" id="{9879CD1A-0D35-4DA4-9870-1791005D5EF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03773" y="208486"/>
              <a:ext cx="10876207" cy="5785605"/>
            </a:xfrm>
            <a:prstGeom prst="rect">
              <a:avLst/>
            </a:prstGeom>
          </p:spPr>
        </p:pic>
        <p:pic>
          <p:nvPicPr>
            <p:cNvPr id="17" name="142">
              <a:extLst>
                <a:ext uri="{FF2B5EF4-FFF2-40B4-BE49-F238E27FC236}">
                  <a16:creationId xmlns:a16="http://schemas.microsoft.com/office/drawing/2014/main" xmlns="" id="{AF0DBF33-5133-4AF4-AAE5-FEB67BA03A2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41926" y="784490"/>
              <a:ext cx="1054699" cy="4986960"/>
            </a:xfrm>
            <a:prstGeom prst="rect">
              <a:avLst/>
            </a:prstGeom>
          </p:spPr>
        </p:pic>
      </p:grpSp>
      <p:pic>
        <p:nvPicPr>
          <p:cNvPr id="18" name="137">
            <a:extLst>
              <a:ext uri="{FF2B5EF4-FFF2-40B4-BE49-F238E27FC236}">
                <a16:creationId xmlns:a16="http://schemas.microsoft.com/office/drawing/2014/main" xmlns="" id="{B1D20548-3C6E-4679-894C-D593E1D9558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85555" y="565761"/>
            <a:ext cx="2208207" cy="792549"/>
          </a:xfrm>
          <a:prstGeom prst="rect">
            <a:avLst/>
          </a:prstGeom>
        </p:spPr>
      </p:pic>
      <p:pic>
        <p:nvPicPr>
          <p:cNvPr id="19" name="138">
            <a:extLst>
              <a:ext uri="{FF2B5EF4-FFF2-40B4-BE49-F238E27FC236}">
                <a16:creationId xmlns:a16="http://schemas.microsoft.com/office/drawing/2014/main" xmlns="" id="{3A941595-1255-41BF-829F-8446EA7295E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052136" y="4705242"/>
            <a:ext cx="2316681" cy="1268078"/>
          </a:xfrm>
          <a:prstGeom prst="rect">
            <a:avLst/>
          </a:prstGeom>
        </p:spPr>
      </p:pic>
      <p:pic>
        <p:nvPicPr>
          <p:cNvPr id="20" name="139">
            <a:extLst>
              <a:ext uri="{FF2B5EF4-FFF2-40B4-BE49-F238E27FC236}">
                <a16:creationId xmlns:a16="http://schemas.microsoft.com/office/drawing/2014/main" xmlns="" id="{FC6C53D4-E518-4407-A903-31D48C646C4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377765" y="2132089"/>
            <a:ext cx="2523963" cy="2505673"/>
          </a:xfrm>
          <a:prstGeom prst="rect">
            <a:avLst/>
          </a:prstGeom>
        </p:spPr>
      </p:pic>
      <p:pic>
        <p:nvPicPr>
          <p:cNvPr id="21" name="140">
            <a:extLst>
              <a:ext uri="{FF2B5EF4-FFF2-40B4-BE49-F238E27FC236}">
                <a16:creationId xmlns:a16="http://schemas.microsoft.com/office/drawing/2014/main" xmlns="" id="{69EDCC80-346C-4884-9166-D0F22B545DE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453333" y="4267986"/>
            <a:ext cx="3145809" cy="2505673"/>
          </a:xfrm>
          <a:prstGeom prst="rect">
            <a:avLst/>
          </a:prstGeom>
        </p:spPr>
      </p:pic>
      <p:pic>
        <p:nvPicPr>
          <p:cNvPr id="22" name="141">
            <a:extLst>
              <a:ext uri="{FF2B5EF4-FFF2-40B4-BE49-F238E27FC236}">
                <a16:creationId xmlns:a16="http://schemas.microsoft.com/office/drawing/2014/main" xmlns="" id="{FDD3BB1E-71DB-418D-9CCD-4B202B382988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395784" y="1924966"/>
            <a:ext cx="871804" cy="865707"/>
          </a:xfrm>
          <a:prstGeom prst="rect">
            <a:avLst/>
          </a:prstGeom>
        </p:spPr>
      </p:pic>
      <p:pic>
        <p:nvPicPr>
          <p:cNvPr id="23" name="147">
            <a:extLst>
              <a:ext uri="{FF2B5EF4-FFF2-40B4-BE49-F238E27FC236}">
                <a16:creationId xmlns:a16="http://schemas.microsoft.com/office/drawing/2014/main" xmlns="" id="{10E6BA1D-2F0A-4B82-8B28-D856EBCFE467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715899" y="1826649"/>
            <a:ext cx="457240" cy="481626"/>
          </a:xfrm>
          <a:prstGeom prst="rect">
            <a:avLst/>
          </a:prstGeom>
        </p:spPr>
      </p:pic>
      <p:pic>
        <p:nvPicPr>
          <p:cNvPr id="24" name="148">
            <a:extLst>
              <a:ext uri="{FF2B5EF4-FFF2-40B4-BE49-F238E27FC236}">
                <a16:creationId xmlns:a16="http://schemas.microsoft.com/office/drawing/2014/main" xmlns="" id="{693EB7BD-6DD5-48F7-9313-A02A504C8BAB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435146" y="2363646"/>
            <a:ext cx="1030313" cy="1024217"/>
          </a:xfrm>
          <a:prstGeom prst="rect">
            <a:avLst/>
          </a:prstGeom>
        </p:spPr>
      </p:pic>
      <p:pic>
        <p:nvPicPr>
          <p:cNvPr id="25" name="143">
            <a:extLst>
              <a:ext uri="{FF2B5EF4-FFF2-40B4-BE49-F238E27FC236}">
                <a16:creationId xmlns:a16="http://schemas.microsoft.com/office/drawing/2014/main" xmlns="" id="{30300982-5E8F-4BCF-AF90-200D63E72223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160684" y="554436"/>
            <a:ext cx="896190" cy="1012024"/>
          </a:xfrm>
          <a:prstGeom prst="rect">
            <a:avLst/>
          </a:prstGeom>
        </p:spPr>
      </p:pic>
      <p:pic>
        <p:nvPicPr>
          <p:cNvPr id="26" name="146">
            <a:extLst>
              <a:ext uri="{FF2B5EF4-FFF2-40B4-BE49-F238E27FC236}">
                <a16:creationId xmlns:a16="http://schemas.microsoft.com/office/drawing/2014/main" xmlns="" id="{9270ECDF-DFA2-4EDB-827B-B84F84788AFF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188076" y="505654"/>
            <a:ext cx="969348" cy="1091279"/>
          </a:xfrm>
          <a:prstGeom prst="rect">
            <a:avLst/>
          </a:prstGeom>
        </p:spPr>
      </p:pic>
      <p:pic>
        <p:nvPicPr>
          <p:cNvPr id="27" name="145">
            <a:extLst>
              <a:ext uri="{FF2B5EF4-FFF2-40B4-BE49-F238E27FC236}">
                <a16:creationId xmlns:a16="http://schemas.microsoft.com/office/drawing/2014/main" xmlns="" id="{FF23D3F9-D0B1-4C1A-A8E7-83DCBFA6F045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328553" y="632953"/>
            <a:ext cx="768163" cy="883997"/>
          </a:xfrm>
          <a:prstGeom prst="rect">
            <a:avLst/>
          </a:prstGeom>
        </p:spPr>
      </p:pic>
      <p:pic>
        <p:nvPicPr>
          <p:cNvPr id="28" name="144">
            <a:extLst>
              <a:ext uri="{FF2B5EF4-FFF2-40B4-BE49-F238E27FC236}">
                <a16:creationId xmlns:a16="http://schemas.microsoft.com/office/drawing/2014/main" xmlns="" id="{5CBE300A-EA79-4AD7-8708-256F5C4B293E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7390792" y="608178"/>
            <a:ext cx="768163" cy="890093"/>
          </a:xfrm>
          <a:prstGeom prst="rect">
            <a:avLst/>
          </a:prstGeom>
        </p:spPr>
      </p:pic>
      <p:pic>
        <p:nvPicPr>
          <p:cNvPr id="29" name="149">
            <a:extLst>
              <a:ext uri="{FF2B5EF4-FFF2-40B4-BE49-F238E27FC236}">
                <a16:creationId xmlns:a16="http://schemas.microsoft.com/office/drawing/2014/main" xmlns="" id="{D29A04D4-7147-4E12-81F2-D90C4D380B30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0904" r="-11007"/>
          <a:stretch/>
        </p:blipFill>
        <p:spPr>
          <a:xfrm>
            <a:off x="1798063" y="817084"/>
            <a:ext cx="1219200" cy="578451"/>
          </a:xfrm>
          <a:prstGeom prst="rect">
            <a:avLst/>
          </a:prstGeom>
        </p:spPr>
      </p:pic>
      <p:pic>
        <p:nvPicPr>
          <p:cNvPr id="30" name="3">
            <a:extLst>
              <a:ext uri="{FF2B5EF4-FFF2-40B4-BE49-F238E27FC236}">
                <a16:creationId xmlns:a16="http://schemas.microsoft.com/office/drawing/2014/main" xmlns="" id="{31A6850E-8354-454B-A391-212694574148}"/>
              </a:ext>
            </a:extLst>
          </p:cNvPr>
          <p:cNvPicPr>
            <a:picLocks noChangeAspect="1"/>
          </p:cNvPicPr>
          <p:nvPr/>
        </p:nvPicPr>
        <p:blipFill rotWithShape="1"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5919850" y="-1153456"/>
            <a:ext cx="352299" cy="5802530"/>
          </a:xfrm>
          <a:prstGeom prst="rect">
            <a:avLst/>
          </a:prstGeom>
        </p:spPr>
      </p:pic>
      <p:pic>
        <p:nvPicPr>
          <p:cNvPr id="34" name="1">
            <a:extLst>
              <a:ext uri="{FF2B5EF4-FFF2-40B4-BE49-F238E27FC236}">
                <a16:creationId xmlns:a16="http://schemas.microsoft.com/office/drawing/2014/main" xmlns="" id="{CB329D35-9D3D-4FCC-B9F1-BF064D3C5FD1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1" y="-1"/>
            <a:ext cx="2889009" cy="1758721"/>
          </a:xfrm>
          <a:prstGeom prst="rect">
            <a:avLst/>
          </a:prstGeom>
        </p:spPr>
      </p:pic>
      <p:pic>
        <p:nvPicPr>
          <p:cNvPr id="5" name="4">
            <a:extLst>
              <a:ext uri="{FF2B5EF4-FFF2-40B4-BE49-F238E27FC236}">
                <a16:creationId xmlns:a16="http://schemas.microsoft.com/office/drawing/2014/main" xmlns="" id="{1E276810-0DD4-4CB8-A5E9-27602BA1DBDF}"/>
              </a:ext>
            </a:extLst>
          </p:cNvPr>
          <p:cNvPicPr>
            <a:picLocks noChangeAspect="1"/>
          </p:cNvPicPr>
          <p:nvPr/>
        </p:nvPicPr>
        <p:blipFill rotWithShape="1"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 flipV="1">
            <a:off x="5989586" y="1527441"/>
            <a:ext cx="352299" cy="5802531"/>
          </a:xfrm>
          <a:prstGeom prst="rect">
            <a:avLst/>
          </a:prstGeom>
        </p:spPr>
      </p:pic>
      <p:sp>
        <p:nvSpPr>
          <p:cNvPr id="8" name="39">
            <a:extLst>
              <a:ext uri="{FF2B5EF4-FFF2-40B4-BE49-F238E27FC236}">
                <a16:creationId xmlns:a16="http://schemas.microsoft.com/office/drawing/2014/main" xmlns="" id="{053EA615-0AE2-47A6-A802-6B92DD9EB92E}"/>
              </a:ext>
            </a:extLst>
          </p:cNvPr>
          <p:cNvSpPr txBox="1"/>
          <p:nvPr/>
        </p:nvSpPr>
        <p:spPr>
          <a:xfrm flipH="1">
            <a:off x="3621095" y="2182622"/>
            <a:ext cx="4949807" cy="1423457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800" b="0" i="0" u="none" strike="noStrike" kern="1200" cap="none" spc="0" normalizeH="0" baseline="0" noProof="0" dirty="0" err="1">
                <a:ln>
                  <a:noFill/>
                </a:ln>
                <a:solidFill>
                  <a:srgbClr val="79C245"/>
                </a:solidFill>
                <a:effectLst/>
                <a:uLnTx/>
                <a:uFillTx/>
                <a:latin typeface="Montserrat ExtraBold" panose="00000900000000000000" pitchFamily="2" charset="0"/>
                <a:ea typeface="微软雅黑"/>
                <a:cs typeface="+mn-cs"/>
                <a:sym typeface="微软雅黑"/>
              </a:rPr>
              <a:t>Khởi</a:t>
            </a:r>
            <a:r>
              <a:rPr kumimoji="0" lang="en-US" altLang="zh-CN" sz="8800" b="0" i="0" u="none" strike="noStrike" kern="1200" cap="none" spc="0" normalizeH="0" noProof="0" dirty="0">
                <a:ln>
                  <a:noFill/>
                </a:ln>
                <a:solidFill>
                  <a:srgbClr val="79C245"/>
                </a:solidFill>
                <a:effectLst/>
                <a:uLnTx/>
                <a:uFillTx/>
                <a:latin typeface="Montserrat ExtraBold" panose="00000900000000000000" pitchFamily="2" charset="0"/>
                <a:ea typeface="微软雅黑"/>
                <a:cs typeface="+mn-cs"/>
                <a:sym typeface="微软雅黑"/>
              </a:rPr>
              <a:t> </a:t>
            </a:r>
            <a:r>
              <a:rPr kumimoji="0" lang="en-US" altLang="zh-CN" sz="8800" b="0" i="0" u="none" strike="noStrike" kern="1200" cap="none" spc="0" normalizeH="0" noProof="0" dirty="0" err="1">
                <a:ln>
                  <a:noFill/>
                </a:ln>
                <a:solidFill>
                  <a:srgbClr val="79C245"/>
                </a:solidFill>
                <a:effectLst/>
                <a:uLnTx/>
                <a:uFillTx/>
                <a:latin typeface="Montserrat ExtraBold" panose="00000900000000000000" pitchFamily="2" charset="0"/>
                <a:ea typeface="微软雅黑"/>
                <a:cs typeface="+mn-cs"/>
                <a:sym typeface="微软雅黑"/>
              </a:rPr>
              <a:t>động</a:t>
            </a:r>
            <a:endParaRPr kumimoji="0" lang="zh-CN" altLang="en-US" sz="8800" b="0" i="0" u="none" strike="noStrike" kern="1200" cap="none" spc="0" normalizeH="0" baseline="0" noProof="0" dirty="0">
              <a:ln>
                <a:noFill/>
              </a:ln>
              <a:solidFill>
                <a:srgbClr val="79C245"/>
              </a:solidFill>
              <a:effectLst/>
              <a:uLnTx/>
              <a:uFillTx/>
              <a:latin typeface="Montserrat ExtraBold" panose="00000900000000000000" pitchFamily="2" charset="0"/>
              <a:ea typeface="微软雅黑"/>
              <a:cs typeface="+mn-cs"/>
              <a:sym typeface="微软雅黑"/>
            </a:endParaRPr>
          </a:p>
        </p:txBody>
      </p:sp>
      <p:pic>
        <p:nvPicPr>
          <p:cNvPr id="13" name="1">
            <a:extLst>
              <a:ext uri="{FF2B5EF4-FFF2-40B4-BE49-F238E27FC236}">
                <a16:creationId xmlns:a16="http://schemas.microsoft.com/office/drawing/2014/main" xmlns="" id="{6E9BFC22-00B8-4DEA-9521-049992E540E7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1" y="-1"/>
            <a:ext cx="4355558" cy="2651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087213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75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250"/>
                            </p:stCondLst>
                            <p:childTnLst>
                              <p:par>
                                <p:cTn id="4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8">
            <a:extLst>
              <a:ext uri="{FF2B5EF4-FFF2-40B4-BE49-F238E27FC236}">
                <a16:creationId xmlns:a16="http://schemas.microsoft.com/office/drawing/2014/main" xmlns="" id="{32BC26D8-82FB-445E-AA49-62A77D7C1EE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226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0">
            <a:extLst>
              <a:ext uri="{FF2B5EF4-FFF2-40B4-BE49-F238E27FC236}">
                <a16:creationId xmlns:a16="http://schemas.microsoft.com/office/drawing/2014/main" xmlns="" id="{CB44330D-EA18-4254-AA95-EB49948539B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Điệu Nhảy vui nhộn!">
            <a:hlinkClick r:id="" action="ppaction://media"/>
            <a:extLst>
              <a:ext uri="{FF2B5EF4-FFF2-40B4-BE49-F238E27FC236}">
                <a16:creationId xmlns:a16="http://schemas.microsoft.com/office/drawing/2014/main" xmlns="" id="{9514A32F-4900-479C-8D92-4ADEE5043065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43941" y="643467"/>
            <a:ext cx="9904118" cy="5571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90128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978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">
            <a:extLst>
              <a:ext uri="{FF2B5EF4-FFF2-40B4-BE49-F238E27FC236}">
                <a16:creationId xmlns:a16="http://schemas.microsoft.com/office/drawing/2014/main" xmlns="" id="{BE02F5E7-19E1-44A8-A616-62EE5762E6FB}"/>
              </a:ext>
            </a:extLst>
          </p:cNvPr>
          <p:cNvGrpSpPr/>
          <p:nvPr/>
        </p:nvGrpSpPr>
        <p:grpSpPr>
          <a:xfrm>
            <a:off x="288660" y="439305"/>
            <a:ext cx="11441759" cy="5883467"/>
            <a:chOff x="341926" y="208486"/>
            <a:chExt cx="11441759" cy="5883467"/>
          </a:xfrm>
        </p:grpSpPr>
        <p:pic>
          <p:nvPicPr>
            <p:cNvPr id="3" name="134">
              <a:extLst>
                <a:ext uri="{FF2B5EF4-FFF2-40B4-BE49-F238E27FC236}">
                  <a16:creationId xmlns:a16="http://schemas.microsoft.com/office/drawing/2014/main" xmlns="" id="{2B7BAD63-9072-47D2-ADE1-D8248BCFF6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07478" y="208803"/>
              <a:ext cx="10876207" cy="5883150"/>
            </a:xfrm>
            <a:prstGeom prst="rect">
              <a:avLst/>
            </a:prstGeom>
          </p:spPr>
        </p:pic>
        <p:pic>
          <p:nvPicPr>
            <p:cNvPr id="4" name="135">
              <a:extLst>
                <a:ext uri="{FF2B5EF4-FFF2-40B4-BE49-F238E27FC236}">
                  <a16:creationId xmlns:a16="http://schemas.microsoft.com/office/drawing/2014/main" xmlns="" id="{27DC6CC9-9DDF-4279-BAAE-5A5683AE849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64231" y="208725"/>
              <a:ext cx="10876207" cy="5846571"/>
            </a:xfrm>
            <a:prstGeom prst="rect">
              <a:avLst/>
            </a:prstGeom>
          </p:spPr>
        </p:pic>
        <p:pic>
          <p:nvPicPr>
            <p:cNvPr id="5" name="136">
              <a:extLst>
                <a:ext uri="{FF2B5EF4-FFF2-40B4-BE49-F238E27FC236}">
                  <a16:creationId xmlns:a16="http://schemas.microsoft.com/office/drawing/2014/main" xmlns="" id="{B68D86A8-44D2-4161-B3B6-5627FA68808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03773" y="208486"/>
              <a:ext cx="10876207" cy="5785605"/>
            </a:xfrm>
            <a:prstGeom prst="rect">
              <a:avLst/>
            </a:prstGeom>
          </p:spPr>
        </p:pic>
        <p:pic>
          <p:nvPicPr>
            <p:cNvPr id="6" name="142">
              <a:extLst>
                <a:ext uri="{FF2B5EF4-FFF2-40B4-BE49-F238E27FC236}">
                  <a16:creationId xmlns:a16="http://schemas.microsoft.com/office/drawing/2014/main" xmlns="" id="{33F5CE1F-54B4-4AC8-9CF2-3DC552D12DC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41926" y="784490"/>
              <a:ext cx="1054699" cy="4986960"/>
            </a:xfrm>
            <a:prstGeom prst="rect">
              <a:avLst/>
            </a:prstGeom>
          </p:spPr>
        </p:pic>
      </p:grpSp>
      <p:pic>
        <p:nvPicPr>
          <p:cNvPr id="7" name="137">
            <a:extLst>
              <a:ext uri="{FF2B5EF4-FFF2-40B4-BE49-F238E27FC236}">
                <a16:creationId xmlns:a16="http://schemas.microsoft.com/office/drawing/2014/main" xmlns="" id="{C7638E9E-F126-4DD5-8E7B-65F1FCCC5EC5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85555" y="565761"/>
            <a:ext cx="2208207" cy="792549"/>
          </a:xfrm>
          <a:prstGeom prst="rect">
            <a:avLst/>
          </a:prstGeom>
        </p:spPr>
      </p:pic>
      <p:pic>
        <p:nvPicPr>
          <p:cNvPr id="8" name="138">
            <a:extLst>
              <a:ext uri="{FF2B5EF4-FFF2-40B4-BE49-F238E27FC236}">
                <a16:creationId xmlns:a16="http://schemas.microsoft.com/office/drawing/2014/main" xmlns="" id="{67CB7C8A-CF86-436E-A3AE-F2CF3E34201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052136" y="4705242"/>
            <a:ext cx="2316681" cy="1268078"/>
          </a:xfrm>
          <a:prstGeom prst="rect">
            <a:avLst/>
          </a:prstGeom>
        </p:spPr>
      </p:pic>
      <p:pic>
        <p:nvPicPr>
          <p:cNvPr id="9" name="139">
            <a:extLst>
              <a:ext uri="{FF2B5EF4-FFF2-40B4-BE49-F238E27FC236}">
                <a16:creationId xmlns:a16="http://schemas.microsoft.com/office/drawing/2014/main" xmlns="" id="{1DA67DCB-E19D-4A6D-A415-2B4877910C0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377765" y="2132089"/>
            <a:ext cx="2523963" cy="2505673"/>
          </a:xfrm>
          <a:prstGeom prst="rect">
            <a:avLst/>
          </a:prstGeom>
        </p:spPr>
      </p:pic>
      <p:pic>
        <p:nvPicPr>
          <p:cNvPr id="10" name="140">
            <a:extLst>
              <a:ext uri="{FF2B5EF4-FFF2-40B4-BE49-F238E27FC236}">
                <a16:creationId xmlns:a16="http://schemas.microsoft.com/office/drawing/2014/main" xmlns="" id="{524731C3-E731-422D-93F8-856E55219E5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453333" y="4267986"/>
            <a:ext cx="3145809" cy="2505673"/>
          </a:xfrm>
          <a:prstGeom prst="rect">
            <a:avLst/>
          </a:prstGeom>
        </p:spPr>
      </p:pic>
      <p:pic>
        <p:nvPicPr>
          <p:cNvPr id="11" name="141">
            <a:extLst>
              <a:ext uri="{FF2B5EF4-FFF2-40B4-BE49-F238E27FC236}">
                <a16:creationId xmlns:a16="http://schemas.microsoft.com/office/drawing/2014/main" xmlns="" id="{5106029F-2D38-46E9-8D7B-24F967D0D70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395784" y="1924966"/>
            <a:ext cx="871804" cy="865707"/>
          </a:xfrm>
          <a:prstGeom prst="rect">
            <a:avLst/>
          </a:prstGeom>
        </p:spPr>
      </p:pic>
      <p:pic>
        <p:nvPicPr>
          <p:cNvPr id="12" name="147">
            <a:extLst>
              <a:ext uri="{FF2B5EF4-FFF2-40B4-BE49-F238E27FC236}">
                <a16:creationId xmlns:a16="http://schemas.microsoft.com/office/drawing/2014/main" xmlns="" id="{92548300-904C-427C-970F-E0AD17682241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715899" y="1826649"/>
            <a:ext cx="457240" cy="481626"/>
          </a:xfrm>
          <a:prstGeom prst="rect">
            <a:avLst/>
          </a:prstGeom>
        </p:spPr>
      </p:pic>
      <p:pic>
        <p:nvPicPr>
          <p:cNvPr id="13" name="148">
            <a:extLst>
              <a:ext uri="{FF2B5EF4-FFF2-40B4-BE49-F238E27FC236}">
                <a16:creationId xmlns:a16="http://schemas.microsoft.com/office/drawing/2014/main" xmlns="" id="{53F44918-4C49-433F-AB81-31AE943AF278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435146" y="2363646"/>
            <a:ext cx="1030313" cy="1024217"/>
          </a:xfrm>
          <a:prstGeom prst="rect">
            <a:avLst/>
          </a:prstGeom>
        </p:spPr>
      </p:pic>
      <p:pic>
        <p:nvPicPr>
          <p:cNvPr id="15" name="143">
            <a:extLst>
              <a:ext uri="{FF2B5EF4-FFF2-40B4-BE49-F238E27FC236}">
                <a16:creationId xmlns:a16="http://schemas.microsoft.com/office/drawing/2014/main" xmlns="" id="{DB69D7D4-AEB4-4DBB-9946-7CED55EC9F19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160684" y="554436"/>
            <a:ext cx="896190" cy="1012024"/>
          </a:xfrm>
          <a:prstGeom prst="rect">
            <a:avLst/>
          </a:prstGeom>
        </p:spPr>
      </p:pic>
      <p:pic>
        <p:nvPicPr>
          <p:cNvPr id="18" name="146">
            <a:extLst>
              <a:ext uri="{FF2B5EF4-FFF2-40B4-BE49-F238E27FC236}">
                <a16:creationId xmlns:a16="http://schemas.microsoft.com/office/drawing/2014/main" xmlns="" id="{D4580FD4-6D71-4788-9FE6-6153C3618942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188076" y="505654"/>
            <a:ext cx="969348" cy="1091279"/>
          </a:xfrm>
          <a:prstGeom prst="rect">
            <a:avLst/>
          </a:prstGeom>
        </p:spPr>
      </p:pic>
      <p:pic>
        <p:nvPicPr>
          <p:cNvPr id="21" name="145">
            <a:extLst>
              <a:ext uri="{FF2B5EF4-FFF2-40B4-BE49-F238E27FC236}">
                <a16:creationId xmlns:a16="http://schemas.microsoft.com/office/drawing/2014/main" xmlns="" id="{65F9F2CC-DD62-4807-BC6E-2C2A2189F5D2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328553" y="632953"/>
            <a:ext cx="768163" cy="883997"/>
          </a:xfrm>
          <a:prstGeom prst="rect">
            <a:avLst/>
          </a:prstGeom>
        </p:spPr>
      </p:pic>
      <p:pic>
        <p:nvPicPr>
          <p:cNvPr id="24" name="144">
            <a:extLst>
              <a:ext uri="{FF2B5EF4-FFF2-40B4-BE49-F238E27FC236}">
                <a16:creationId xmlns:a16="http://schemas.microsoft.com/office/drawing/2014/main" xmlns="" id="{E9F62748-0DF0-4ABF-9BE7-9C9AE9286CB1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7390792" y="608178"/>
            <a:ext cx="768163" cy="890093"/>
          </a:xfrm>
          <a:prstGeom prst="rect">
            <a:avLst/>
          </a:prstGeom>
        </p:spPr>
      </p:pic>
      <p:pic>
        <p:nvPicPr>
          <p:cNvPr id="29" name="149">
            <a:extLst>
              <a:ext uri="{FF2B5EF4-FFF2-40B4-BE49-F238E27FC236}">
                <a16:creationId xmlns:a16="http://schemas.microsoft.com/office/drawing/2014/main" xmlns="" id="{6F00BB1A-567A-4074-AB6B-9FF35115A740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0904" r="-11007"/>
          <a:stretch/>
        </p:blipFill>
        <p:spPr>
          <a:xfrm>
            <a:off x="1798063" y="817084"/>
            <a:ext cx="1219200" cy="578451"/>
          </a:xfrm>
          <a:prstGeom prst="rect">
            <a:avLst/>
          </a:prstGeom>
        </p:spPr>
      </p:pic>
      <p:pic>
        <p:nvPicPr>
          <p:cNvPr id="30" name="3">
            <a:extLst>
              <a:ext uri="{FF2B5EF4-FFF2-40B4-BE49-F238E27FC236}">
                <a16:creationId xmlns:a16="http://schemas.microsoft.com/office/drawing/2014/main" xmlns="" id="{B9DC3F0E-EF7C-487F-9306-934E4932B2F0}"/>
              </a:ext>
            </a:extLst>
          </p:cNvPr>
          <p:cNvPicPr>
            <a:picLocks noChangeAspect="1"/>
          </p:cNvPicPr>
          <p:nvPr/>
        </p:nvPicPr>
        <p:blipFill rotWithShape="1"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5919850" y="-1153456"/>
            <a:ext cx="352299" cy="5802530"/>
          </a:xfrm>
          <a:prstGeom prst="rect">
            <a:avLst/>
          </a:prstGeom>
        </p:spPr>
      </p:pic>
      <p:pic>
        <p:nvPicPr>
          <p:cNvPr id="31" name="4">
            <a:extLst>
              <a:ext uri="{FF2B5EF4-FFF2-40B4-BE49-F238E27FC236}">
                <a16:creationId xmlns:a16="http://schemas.microsoft.com/office/drawing/2014/main" xmlns="" id="{159B922C-23E7-4E07-AC79-65957C8F849F}"/>
              </a:ext>
            </a:extLst>
          </p:cNvPr>
          <p:cNvPicPr>
            <a:picLocks noChangeAspect="1"/>
          </p:cNvPicPr>
          <p:nvPr/>
        </p:nvPicPr>
        <p:blipFill rotWithShape="1"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 flipV="1">
            <a:off x="5989586" y="1838160"/>
            <a:ext cx="352299" cy="5802531"/>
          </a:xfrm>
          <a:prstGeom prst="rect">
            <a:avLst/>
          </a:prstGeom>
        </p:spPr>
      </p:pic>
      <p:pic>
        <p:nvPicPr>
          <p:cNvPr id="37" name="1">
            <a:extLst>
              <a:ext uri="{FF2B5EF4-FFF2-40B4-BE49-F238E27FC236}">
                <a16:creationId xmlns:a16="http://schemas.microsoft.com/office/drawing/2014/main" xmlns="" id="{A01A7D5B-F0E8-4E02-997A-105CF9F87B31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1" y="-1"/>
            <a:ext cx="2889009" cy="1758721"/>
          </a:xfrm>
          <a:prstGeom prst="rect">
            <a:avLst/>
          </a:prstGeom>
        </p:spPr>
      </p:pic>
      <p:sp>
        <p:nvSpPr>
          <p:cNvPr id="25" name="矩形 7">
            <a:extLst>
              <a:ext uri="{FF2B5EF4-FFF2-40B4-BE49-F238E27FC236}">
                <a16:creationId xmlns:a16="http://schemas.microsoft.com/office/drawing/2014/main" xmlns="" id="{CF2BB86A-BC34-443D-8DBF-0837B1371CD2}"/>
              </a:ext>
            </a:extLst>
          </p:cNvPr>
          <p:cNvSpPr/>
          <p:nvPr/>
        </p:nvSpPr>
        <p:spPr>
          <a:xfrm>
            <a:off x="2944519" y="2358702"/>
            <a:ext cx="6560816" cy="199725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1" u="none" strike="noStrike" kern="1200" cap="none" spc="100" normalizeH="0" baseline="0" noProof="0" dirty="0" err="1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Franklin Gothic Medium"/>
                <a:ea typeface="+mn-ea"/>
                <a:cs typeface="+mj-lt"/>
                <a:sym typeface="+mn-ea"/>
              </a:rPr>
              <a:t>Bài</a:t>
            </a:r>
            <a:r>
              <a:rPr kumimoji="0" lang="en-US" sz="6000" b="1" i="1" u="none" strike="noStrike" kern="1200" cap="none" spc="100" normalizeH="0" baseline="0" noProof="0" dirty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Franklin Gothic Medium"/>
                <a:ea typeface="+mn-ea"/>
                <a:cs typeface="+mj-lt"/>
                <a:sym typeface="+mn-ea"/>
              </a:rPr>
              <a:t> 35: </a:t>
            </a:r>
            <a:r>
              <a:rPr kumimoji="0" lang="en-US" sz="6000" b="1" i="1" u="none" strike="noStrike" kern="1200" cap="none" spc="100" normalizeH="0" baseline="0" noProof="0" dirty="0" err="1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Franklin Gothic Medium"/>
                <a:ea typeface="+mn-ea"/>
                <a:cs typeface="+mj-lt"/>
                <a:sym typeface="+mn-ea"/>
              </a:rPr>
              <a:t>Ôn</a:t>
            </a:r>
            <a:r>
              <a:rPr kumimoji="0" lang="en-US" sz="6000" b="1" i="1" u="none" strike="noStrike" kern="1200" cap="none" spc="100" normalizeH="0" baseline="0" noProof="0" dirty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Franklin Gothic Medium"/>
                <a:ea typeface="+mn-ea"/>
                <a:cs typeface="+mj-lt"/>
                <a:sym typeface="+mn-ea"/>
              </a:rPr>
              <a:t> </a:t>
            </a:r>
            <a:r>
              <a:rPr kumimoji="0" lang="en-US" sz="6000" b="1" i="1" u="none" strike="noStrike" kern="1200" cap="none" spc="100" normalizeH="0" baseline="0" noProof="0" dirty="0" err="1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Franklin Gothic Medium"/>
                <a:ea typeface="+mn-ea"/>
                <a:cs typeface="+mj-lt"/>
                <a:sym typeface="+mn-ea"/>
              </a:rPr>
              <a:t>tập</a:t>
            </a:r>
            <a:r>
              <a:rPr kumimoji="0" lang="en-US" sz="6000" b="1" i="1" u="none" strike="noStrike" kern="1200" cap="none" spc="100" normalizeH="0" baseline="0" noProof="0" dirty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Franklin Gothic Medium"/>
                <a:ea typeface="+mn-ea"/>
                <a:cs typeface="+mj-lt"/>
                <a:sym typeface="+mn-ea"/>
              </a:rPr>
              <a:t> </a:t>
            </a:r>
            <a:r>
              <a:rPr kumimoji="0" lang="en-US" sz="6000" b="1" i="1" u="none" strike="noStrike" kern="1200" cap="none" spc="100" normalizeH="0" baseline="0" noProof="0" dirty="0" err="1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Franklin Gothic Medium"/>
                <a:ea typeface="+mn-ea"/>
                <a:cs typeface="+mj-lt"/>
                <a:sym typeface="+mn-ea"/>
              </a:rPr>
              <a:t>đo</a:t>
            </a:r>
            <a:r>
              <a:rPr kumimoji="0" lang="en-US" sz="6000" b="1" i="1" u="none" strike="noStrike" kern="1200" cap="none" spc="100" normalizeH="0" noProof="0" dirty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Franklin Gothic Medium"/>
                <a:ea typeface="+mn-ea"/>
                <a:cs typeface="+mj-lt"/>
                <a:sym typeface="+mn-ea"/>
              </a:rPr>
              <a:t> </a:t>
            </a:r>
            <a:r>
              <a:rPr kumimoji="0" lang="en-US" sz="6000" b="1" i="1" u="none" strike="noStrike" kern="1200" cap="none" spc="100" normalizeH="0" noProof="0" dirty="0" err="1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Franklin Gothic Medium"/>
                <a:ea typeface="+mn-ea"/>
                <a:cs typeface="+mj-lt"/>
                <a:sym typeface="+mn-ea"/>
              </a:rPr>
              <a:t>lường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rgbClr val="FBEEC9">
                  <a:lumMod val="75000"/>
                </a:srgbClr>
              </a:solidFill>
              <a:effectLst/>
              <a:uLnTx/>
              <a:uFillTx/>
              <a:latin typeface="Franklin Gothic Book"/>
              <a:ea typeface="华文楷体" panose="0201060004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0359371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25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2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7"/>
          <p:cNvCxnSpPr/>
          <p:nvPr/>
        </p:nvCxnSpPr>
        <p:spPr>
          <a:xfrm>
            <a:off x="3717388" y="2328601"/>
            <a:ext cx="4357441" cy="0"/>
          </a:xfrm>
          <a:prstGeom prst="line">
            <a:avLst/>
          </a:prstGeom>
          <a:ln w="9525">
            <a:solidFill>
              <a:schemeClr val="bg1"/>
            </a:solidFill>
            <a:prstDash val="soli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14"/>
          <p:cNvGrpSpPr/>
          <p:nvPr/>
        </p:nvGrpSpPr>
        <p:grpSpPr>
          <a:xfrm>
            <a:off x="3985260" y="1401445"/>
            <a:ext cx="3506470" cy="2016125"/>
            <a:chOff x="2118480" y="1316166"/>
            <a:chExt cx="1512168" cy="1512168"/>
          </a:xfrm>
        </p:grpSpPr>
        <p:sp>
          <p:nvSpPr>
            <p:cNvPr id="16" name="15"/>
            <p:cNvSpPr/>
            <p:nvPr/>
          </p:nvSpPr>
          <p:spPr>
            <a:xfrm>
              <a:off x="2118480" y="1316166"/>
              <a:ext cx="1512168" cy="151216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3992B5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endParaRPr>
            </a:p>
          </p:txBody>
        </p:sp>
        <p:sp>
          <p:nvSpPr>
            <p:cNvPr id="19" name="TextBox 67"/>
            <p:cNvSpPr txBox="1"/>
            <p:nvPr/>
          </p:nvSpPr>
          <p:spPr>
            <a:xfrm>
              <a:off x="2208337" y="1556684"/>
              <a:ext cx="1378326" cy="9916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1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0" b="0" i="0" u="none" strike="noStrike" kern="1200" cap="none" spc="30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Rounded MT Bold" panose="020F0704030504030204" charset="0"/>
                  <a:ea typeface="Microsoft YaHei" panose="020B0503020204020204" charset="-122"/>
                  <a:cs typeface="Arial Rounded MT Bold" panose="020F0704030504030204" charset="0"/>
                </a:rPr>
                <a:t>Tiết 1</a:t>
              </a:r>
              <a:endParaRPr kumimoji="0" lang="zh-CN" altLang="en-US" sz="8000" b="0" i="0" u="none" strike="noStrike" kern="120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Rounded MT Bold" panose="020F0704030504030204" charset="0"/>
                <a:ea typeface="Microsoft YaHei" panose="020B0503020204020204" charset="-122"/>
                <a:cs typeface="Arial Rounded MT Bold" panose="020F0704030504030204" charset="0"/>
              </a:endParaRPr>
            </a:p>
          </p:txBody>
        </p:sp>
      </p:grpSp>
      <p:grpSp>
        <p:nvGrpSpPr>
          <p:cNvPr id="2" name="1"/>
          <p:cNvGrpSpPr/>
          <p:nvPr/>
        </p:nvGrpSpPr>
        <p:grpSpPr>
          <a:xfrm>
            <a:off x="-71057" y="2921013"/>
            <a:ext cx="12282473" cy="3934752"/>
            <a:chOff x="-53293" y="2190760"/>
            <a:chExt cx="9211855" cy="2951064"/>
          </a:xfrm>
        </p:grpSpPr>
        <p:pic>
          <p:nvPicPr>
            <p:cNvPr id="11" name="10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4248310" y="3185627"/>
              <a:ext cx="4910252" cy="1956197"/>
            </a:xfrm>
            <a:prstGeom prst="rect">
              <a:avLst/>
            </a:prstGeom>
          </p:spPr>
        </p:pic>
        <p:pic>
          <p:nvPicPr>
            <p:cNvPr id="14" name="1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936016" y="2190760"/>
              <a:ext cx="3208926" cy="2720031"/>
            </a:xfrm>
            <a:prstGeom prst="rect">
              <a:avLst/>
            </a:prstGeom>
          </p:spPr>
        </p:pic>
        <p:pic>
          <p:nvPicPr>
            <p:cNvPr id="17" name="16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-53293" y="3185627"/>
              <a:ext cx="4910252" cy="1956197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713">
        <p14:switch dir="r"/>
      </p:transition>
    </mc:Choice>
    <mc:Fallback xmlns="">
      <p:transition spd="slow" advClick="0" advTm="371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7717C855-91DB-4530-9BAB-9F6D9E60F6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3DA620A1-8753-4D69-B2DB-8922880BD9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" y="1222744"/>
            <a:ext cx="10143460" cy="4780111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xmlns="" id="{F320C303-393A-4921-ACF0-8AB4F18FDA3F}"/>
              </a:ext>
            </a:extLst>
          </p:cNvPr>
          <p:cNvSpPr/>
          <p:nvPr/>
        </p:nvSpPr>
        <p:spPr>
          <a:xfrm>
            <a:off x="5858540" y="2381693"/>
            <a:ext cx="435934" cy="43593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Đ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xmlns="" id="{D99579BA-BE0A-43D2-B64D-7F27030EB865}"/>
              </a:ext>
            </a:extLst>
          </p:cNvPr>
          <p:cNvSpPr/>
          <p:nvPr/>
        </p:nvSpPr>
        <p:spPr>
          <a:xfrm>
            <a:off x="5794745" y="2993065"/>
            <a:ext cx="435934" cy="43593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S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xmlns="" id="{9631E056-3E01-4943-9B1F-7CFE535EE046}"/>
              </a:ext>
            </a:extLst>
          </p:cNvPr>
          <p:cNvSpPr/>
          <p:nvPr/>
        </p:nvSpPr>
        <p:spPr>
          <a:xfrm>
            <a:off x="5794745" y="3668620"/>
            <a:ext cx="435934" cy="43593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Đ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6" grpId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DAA32CB7-D2F1-44FC-BF37-4AF2C34456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8EA83BAC-4756-4D2C-A7E7-F7B1685FEA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9702" y="606056"/>
            <a:ext cx="8835655" cy="1743126"/>
          </a:xfrm>
          <a:prstGeom prst="rect">
            <a:avLst/>
          </a:prstGeom>
        </p:spPr>
      </p:pic>
      <p:sp>
        <p:nvSpPr>
          <p:cNvPr id="7" name="Speech Bubble: Rectangle with Corners Rounded 6">
            <a:extLst>
              <a:ext uri="{FF2B5EF4-FFF2-40B4-BE49-F238E27FC236}">
                <a16:creationId xmlns:a16="http://schemas.microsoft.com/office/drawing/2014/main" xmlns="" id="{B8E9ED7E-EEE2-45C4-8910-C4DA35BD4151}"/>
              </a:ext>
            </a:extLst>
          </p:cNvPr>
          <p:cNvSpPr/>
          <p:nvPr/>
        </p:nvSpPr>
        <p:spPr>
          <a:xfrm>
            <a:off x="680484" y="3211033"/>
            <a:ext cx="3327990" cy="1637414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19 kg + 25 kg = 44 kg</a:t>
            </a:r>
          </a:p>
          <a:p>
            <a:pPr algn="ctr"/>
            <a:r>
              <a:rPr lang="en-US" sz="2400" dirty="0"/>
              <a:t>63 kg – 28 kg = 35 kg</a:t>
            </a:r>
          </a:p>
        </p:txBody>
      </p:sp>
      <p:sp>
        <p:nvSpPr>
          <p:cNvPr id="14" name="Speech Bubble: Rectangle with Corners Rounded 13">
            <a:extLst>
              <a:ext uri="{FF2B5EF4-FFF2-40B4-BE49-F238E27FC236}">
                <a16:creationId xmlns:a16="http://schemas.microsoft.com/office/drawing/2014/main" xmlns="" id="{0C81C3AD-E700-4FB7-A8A8-BC08ACC38521}"/>
              </a:ext>
            </a:extLst>
          </p:cNvPr>
          <p:cNvSpPr/>
          <p:nvPr/>
        </p:nvSpPr>
        <p:spPr>
          <a:xfrm>
            <a:off x="4353147" y="3182587"/>
            <a:ext cx="3327990" cy="1637414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35 kg + 28 kg = 63 kg</a:t>
            </a:r>
          </a:p>
          <a:p>
            <a:pPr algn="ctr"/>
            <a:r>
              <a:rPr lang="en-US" sz="2400" dirty="0"/>
              <a:t>44 kg – 25 kg = 19 kg</a:t>
            </a:r>
          </a:p>
        </p:txBody>
      </p:sp>
      <p:sp>
        <p:nvSpPr>
          <p:cNvPr id="15" name="Speech Bubble: Rectangle with Corners Rounded 14">
            <a:extLst>
              <a:ext uri="{FF2B5EF4-FFF2-40B4-BE49-F238E27FC236}">
                <a16:creationId xmlns:a16="http://schemas.microsoft.com/office/drawing/2014/main" xmlns="" id="{C64AB05F-667A-47FB-AA14-A98C1534D486}"/>
              </a:ext>
            </a:extLst>
          </p:cNvPr>
          <p:cNvSpPr/>
          <p:nvPr/>
        </p:nvSpPr>
        <p:spPr>
          <a:xfrm>
            <a:off x="8025810" y="3177271"/>
            <a:ext cx="3327990" cy="1637414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44 kg - 19 kg = 25 kg</a:t>
            </a:r>
          </a:p>
          <a:p>
            <a:pPr algn="ctr"/>
            <a:r>
              <a:rPr lang="en-US" sz="2400" dirty="0"/>
              <a:t>63 kg – 35 kg = 28 kg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5B21E3A4-05C9-466A-BB95-965A9D2510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7564" y="370256"/>
            <a:ext cx="9732822" cy="5477651"/>
          </a:xfrm>
          <a:prstGeom prst="rect">
            <a:avLst/>
          </a:prstGeom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xmlns="" id="{7996DAA9-E016-4A9E-A5D1-2D8EAA254F2A}"/>
              </a:ext>
            </a:extLst>
          </p:cNvPr>
          <p:cNvSpPr/>
          <p:nvPr/>
        </p:nvSpPr>
        <p:spPr>
          <a:xfrm>
            <a:off x="2339163" y="4901609"/>
            <a:ext cx="393404" cy="372140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1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xmlns="" id="{61C3389C-9B16-48B4-BF9E-E02369CF955F}"/>
              </a:ext>
            </a:extLst>
          </p:cNvPr>
          <p:cNvSpPr/>
          <p:nvPr/>
        </p:nvSpPr>
        <p:spPr>
          <a:xfrm>
            <a:off x="3318184" y="4901609"/>
            <a:ext cx="393404" cy="372140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2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xmlns="" id="{2D742D4A-7685-4895-9664-EA22A38A80C8}"/>
              </a:ext>
            </a:extLst>
          </p:cNvPr>
          <p:cNvSpPr/>
          <p:nvPr/>
        </p:nvSpPr>
        <p:spPr>
          <a:xfrm>
            <a:off x="4381440" y="4901609"/>
            <a:ext cx="393404" cy="372140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3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xmlns="" id="{39E65FE8-4092-422E-ABA9-1045B274CCA2}"/>
              </a:ext>
            </a:extLst>
          </p:cNvPr>
          <p:cNvSpPr/>
          <p:nvPr/>
        </p:nvSpPr>
        <p:spPr>
          <a:xfrm>
            <a:off x="4578142" y="5374758"/>
            <a:ext cx="393404" cy="372140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3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xmlns="" id="{8E6A919E-1DBD-435C-8A91-5AF97E40C687}"/>
              </a:ext>
            </a:extLst>
          </p:cNvPr>
          <p:cNvSpPr/>
          <p:nvPr/>
        </p:nvSpPr>
        <p:spPr>
          <a:xfrm>
            <a:off x="7023754" y="4901609"/>
            <a:ext cx="393404" cy="372140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5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xmlns="" id="{AF174104-8850-413A-B332-3E52879EEEC1}"/>
              </a:ext>
            </a:extLst>
          </p:cNvPr>
          <p:cNvSpPr/>
          <p:nvPr/>
        </p:nvSpPr>
        <p:spPr>
          <a:xfrm>
            <a:off x="8097643" y="4901609"/>
            <a:ext cx="393404" cy="372140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1</a:t>
            </a: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xmlns="" id="{38A868F3-BEF5-4471-960C-20F0D48C087F}"/>
              </a:ext>
            </a:extLst>
          </p:cNvPr>
          <p:cNvSpPr/>
          <p:nvPr/>
        </p:nvSpPr>
        <p:spPr>
          <a:xfrm>
            <a:off x="9076664" y="4901609"/>
            <a:ext cx="393404" cy="372140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4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xmlns="" id="{681F48DF-061E-4D39-8FA7-FA2B253567E0}"/>
              </a:ext>
            </a:extLst>
          </p:cNvPr>
          <p:cNvSpPr/>
          <p:nvPr/>
        </p:nvSpPr>
        <p:spPr>
          <a:xfrm>
            <a:off x="9273366" y="5374758"/>
            <a:ext cx="393404" cy="372140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4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2" grpId="0" animBg="1"/>
      <p:bldP spid="13" grpId="0" animBg="1"/>
      <p:bldP spid="14" grpId="0" animBg="1"/>
      <p:bldP spid="17" grpId="0" animBg="1"/>
      <p:bldP spid="18" grpId="0" animBg="1"/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D3B4A38C-2379-4E73-A96A-C8357B70B8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629" y="876078"/>
            <a:ext cx="10324214" cy="1250434"/>
          </a:xfrm>
          <a:prstGeom prst="rect">
            <a:avLst/>
          </a:prstGeom>
        </p:spPr>
      </p:pic>
      <p:sp>
        <p:nvSpPr>
          <p:cNvPr id="13" name="5">
            <a:extLst>
              <a:ext uri="{FF2B5EF4-FFF2-40B4-BE49-F238E27FC236}">
                <a16:creationId xmlns:a16="http://schemas.microsoft.com/office/drawing/2014/main" xmlns="" id="{AAA31BF9-62A0-464C-9190-C5C924EE4F16}"/>
              </a:ext>
            </a:extLst>
          </p:cNvPr>
          <p:cNvSpPr/>
          <p:nvPr/>
        </p:nvSpPr>
        <p:spPr>
          <a:xfrm>
            <a:off x="1190847" y="3173704"/>
            <a:ext cx="9888279" cy="2195125"/>
          </a:xfrm>
          <a:prstGeom prst="round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68571" tIns="34285" rIns="68571" bIns="34285" rtlCol="0" anchor="ctr"/>
          <a:lstStyle/>
          <a:p>
            <a:pPr algn="ctr"/>
            <a:endParaRPr lang="zh-CN" altLang="en-US" dirty="0">
              <a:latin typeface="微软雅黑"/>
              <a:ea typeface="微软雅黑"/>
              <a:sym typeface="微软雅黑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42B62743-EC26-411B-91DB-D656AEEA1492}"/>
              </a:ext>
            </a:extLst>
          </p:cNvPr>
          <p:cNvSpPr txBox="1"/>
          <p:nvPr/>
        </p:nvSpPr>
        <p:spPr>
          <a:xfrm>
            <a:off x="1371601" y="3306726"/>
            <a:ext cx="904830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err="1"/>
              <a:t>Lúc</a:t>
            </a:r>
            <a:r>
              <a:rPr lang="en-US" sz="3200" dirty="0"/>
              <a:t> </a:t>
            </a:r>
            <a:r>
              <a:rPr lang="en-US" sz="3200" dirty="0" err="1"/>
              <a:t>này</a:t>
            </a:r>
            <a:r>
              <a:rPr lang="en-US" sz="3200" dirty="0"/>
              <a:t>, con </a:t>
            </a:r>
            <a:r>
              <a:rPr lang="en-US" sz="3200" dirty="0" err="1"/>
              <a:t>lợn</a:t>
            </a:r>
            <a:r>
              <a:rPr lang="en-US" sz="3200" dirty="0"/>
              <a:t> </a:t>
            </a:r>
            <a:r>
              <a:rPr lang="en-US" sz="3200" dirty="0" err="1"/>
              <a:t>nặng</a:t>
            </a:r>
            <a:r>
              <a:rPr lang="en-US" sz="3200" dirty="0"/>
              <a:t> </a:t>
            </a:r>
            <a:r>
              <a:rPr lang="en-US" sz="3200" dirty="0" err="1"/>
              <a:t>số</a:t>
            </a:r>
            <a:r>
              <a:rPr lang="en-US" sz="3200" dirty="0"/>
              <a:t> </a:t>
            </a:r>
            <a:r>
              <a:rPr lang="en-US" sz="3200" dirty="0" err="1"/>
              <a:t>ki</a:t>
            </a:r>
            <a:r>
              <a:rPr lang="en-US" sz="3200" dirty="0"/>
              <a:t>-</a:t>
            </a:r>
            <a:r>
              <a:rPr lang="en-US" sz="3200" dirty="0" err="1"/>
              <a:t>lô</a:t>
            </a:r>
            <a:r>
              <a:rPr lang="en-US" sz="3200" dirty="0"/>
              <a:t>-gam </a:t>
            </a:r>
            <a:r>
              <a:rPr lang="en-US" sz="3200" dirty="0" err="1"/>
              <a:t>là</a:t>
            </a:r>
            <a:r>
              <a:rPr lang="en-US" sz="3200" dirty="0"/>
              <a:t>:</a:t>
            </a:r>
          </a:p>
          <a:p>
            <a:pPr algn="ctr"/>
            <a:r>
              <a:rPr lang="en-US" sz="3200" dirty="0"/>
              <a:t>25 + 18 = 43 (kg)</a:t>
            </a:r>
          </a:p>
          <a:p>
            <a:pPr algn="ctr"/>
            <a:r>
              <a:rPr lang="en-US" sz="3200" dirty="0" err="1"/>
              <a:t>Đáp</a:t>
            </a:r>
            <a:r>
              <a:rPr lang="en-US" sz="3200" dirty="0"/>
              <a:t> </a:t>
            </a:r>
            <a:r>
              <a:rPr lang="en-US" sz="3200" dirty="0" err="1"/>
              <a:t>số</a:t>
            </a:r>
            <a:r>
              <a:rPr lang="en-US" sz="3200" dirty="0"/>
              <a:t> 43 (kg)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5" grpId="0"/>
    </p:bldLst>
  </p:timing>
</p:sld>
</file>

<file path=ppt/theme/theme1.xml><?xml version="1.0" encoding="utf-8"?>
<a:theme xmlns:a="http://schemas.openxmlformats.org/drawingml/2006/main" name="Office 主题​​">
  <a:themeElements>
    <a:clrScheme name="四色华丽色系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FC6E5B"/>
      </a:accent1>
      <a:accent2>
        <a:srgbClr val="FBC75D"/>
      </a:accent2>
      <a:accent3>
        <a:srgbClr val="66BFBC"/>
      </a:accent3>
      <a:accent4>
        <a:srgbClr val="8CC066"/>
      </a:accent4>
      <a:accent5>
        <a:srgbClr val="3F3F3F"/>
      </a:accent5>
      <a:accent6>
        <a:srgbClr val="262626"/>
      </a:accent6>
      <a:hlink>
        <a:srgbClr val="00D5D5"/>
      </a:hlink>
      <a:folHlink>
        <a:srgbClr val="DD00DD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Theme">
  <a:themeElements>
    <a:clrScheme name="炫彩扁平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FBF53"/>
      </a:accent1>
      <a:accent2>
        <a:srgbClr val="F17475"/>
      </a:accent2>
      <a:accent3>
        <a:srgbClr val="01B3C5"/>
      </a:accent3>
      <a:accent4>
        <a:srgbClr val="77448C"/>
      </a:accent4>
      <a:accent5>
        <a:srgbClr val="00AF92"/>
      </a:accent5>
      <a:accent6>
        <a:srgbClr val="C65885"/>
      </a:accent6>
      <a:hlink>
        <a:srgbClr val="FCC79F"/>
      </a:hlink>
      <a:folHlink>
        <a:srgbClr val="869FB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212</Words>
  <Application>Microsoft Office PowerPoint</Application>
  <PresentationFormat>Custom</PresentationFormat>
  <Paragraphs>50</Paragraphs>
  <Slides>16</Slides>
  <Notes>5</Notes>
  <HiddenSlides>0</HiddenSlides>
  <MMClips>1</MMClips>
  <ScaleCrop>false</ScaleCrop>
  <HeadingPairs>
    <vt:vector size="4" baseType="variant">
      <vt:variant>
        <vt:lpstr>Theme</vt:lpstr>
      </vt:variant>
      <vt:variant>
        <vt:i4>6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Office 主题​​</vt:lpstr>
      <vt:lpstr>1_Office Theme</vt:lpstr>
      <vt:lpstr>1_Office 主题​​</vt:lpstr>
      <vt:lpstr>2_Office Theme</vt:lpstr>
      <vt:lpstr>3_Office Theme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BENR- Thảo.Trần</dc:creator>
  <cp:lastModifiedBy>84966</cp:lastModifiedBy>
  <cp:revision>5</cp:revision>
  <dcterms:created xsi:type="dcterms:W3CDTF">2021-05-21T09:12:05Z</dcterms:created>
  <dcterms:modified xsi:type="dcterms:W3CDTF">2021-06-12T15:06:23Z</dcterms:modified>
</cp:coreProperties>
</file>