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8" r:id="rId3"/>
    <p:sldMasterId id="2147483710" r:id="rId4"/>
    <p:sldMasterId id="2147483724" r:id="rId5"/>
    <p:sldMasterId id="2147483736" r:id="rId6"/>
  </p:sldMasterIdLst>
  <p:notesMasterIdLst>
    <p:notesMasterId r:id="rId26"/>
  </p:notesMasterIdLst>
  <p:sldIdLst>
    <p:sldId id="309" r:id="rId7"/>
    <p:sldId id="286" r:id="rId8"/>
    <p:sldId id="311" r:id="rId9"/>
    <p:sldId id="312" r:id="rId10"/>
    <p:sldId id="313" r:id="rId11"/>
    <p:sldId id="291" r:id="rId12"/>
    <p:sldId id="261" r:id="rId13"/>
    <p:sldId id="262" r:id="rId14"/>
    <p:sldId id="263" r:id="rId15"/>
    <p:sldId id="271" r:id="rId16"/>
    <p:sldId id="264" r:id="rId17"/>
    <p:sldId id="265" r:id="rId18"/>
    <p:sldId id="266" r:id="rId19"/>
    <p:sldId id="267" r:id="rId20"/>
    <p:sldId id="268" r:id="rId21"/>
    <p:sldId id="269" r:id="rId22"/>
    <p:sldId id="293" r:id="rId23"/>
    <p:sldId id="314" r:id="rId24"/>
    <p:sldId id="29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55" d="100"/>
          <a:sy n="55" d="100"/>
        </p:scale>
        <p:origin x="-44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4371F-5D64-4D87-B16A-7A019A3D1AA0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D00C9-DE0A-4021-AC16-7FFAAC86A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7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2E422-42A8-4A7B-87CD-13A088DD62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796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2E422-42A8-4A7B-87CD-13A088DD62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08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2E422-42A8-4A7B-87CD-13A088DD62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796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F5BF4-C259-46B5-8C92-AB5EA636B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38F56C5-0979-4E7A-A916-361E853B2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038C18-961E-4D6F-A3EA-5DCEB248E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58B9D3D-10A5-4E34-A8AA-9FCDE6C42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A1B50F-0A84-4074-B71E-E0B8CA09E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xmlns="" id="{925716DF-B843-417E-A4B7-1D73BE9FD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4355558" cy="265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75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1336CF-FA61-4AFF-9D43-76EA4401D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E65521F-08EC-4FE0-8EE1-6A88B1FF35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16B38A-DE91-43B1-AF99-D5CDEAF5F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D629146-17F1-4CB1-AD67-CAA669BF9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0E1444F-A5D2-4176-A7BC-663E8CC83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79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3BF1733-A7C1-4D8E-BE3C-3C3F5B9ADE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A209E4E-8D1C-44F8-86D8-506F8A05B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A1E21A-1057-42E0-A375-843BD03F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E78EF25-5B26-46BE-A1EE-AA10C7A35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6DB1EF-C979-441C-A260-7DAD7B881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52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07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07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19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089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046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1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477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34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360B9D-6D18-4E2A-950C-E19818BEC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E40314-B7F2-4D18-8F93-A6BC13C66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489F49-E6E4-447B-8A1B-0D915D0F3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87FD74E-8FA5-4FD8-9704-D41ECA485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9249E78-B49F-4787-8104-101FC676D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837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049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92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930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4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27475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58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987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5257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1237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43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D358EB-DF03-4B15-8DB4-3B10B9204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8122F57-C269-4A16-A002-64A5B15BA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E1C2E87-E837-4A6B-890A-7B00FEBD1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59E545-5593-41EB-922B-A50A7E81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5E3C3F-8072-4719-A61D-34A43DA47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1695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07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1087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8214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680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1689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162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908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9176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349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50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161B17-1D2F-4A0B-954A-BF0E260AB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2A76E8D-C698-4635-8FF7-8135D74F5E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621DE5A-E8CF-4186-B7E9-F521A98F8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BAE17EA-D59D-43B5-B268-76D6761A1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CEBEDD4-01E4-48A7-98A6-EDBEED85F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BB61831-4A71-4B81-B53A-912B76B42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561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9443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541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345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7490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4488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55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063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6521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998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16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86EABB-1561-4F01-9637-ADE8691C4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6EC919B-EB2E-45EF-83C7-D2958651C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D5B5445-5F61-4D60-ABC3-C241884253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9A4A57E-7470-4414-8ABC-73C401F522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34AB285-59B4-442B-BF99-C526CCD2F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B94D0D5-D095-46BC-A23B-AC6E0C6E7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5D511BE-B20A-4C78-9617-A0DC855F6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261FA87-B63A-4283-848B-1A5CE42A1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656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7636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153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8676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420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8492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350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699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733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1152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85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B65C3D-D206-475F-BB78-AB4506293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C455B8F-8EA2-4CC6-87A4-05F0E658D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A47876F-65CB-4D22-BA30-36F6F4A9F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297AC09-5DFE-4DF1-8574-5F8A30CCF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828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4838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820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9410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883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1565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691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000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3122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904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43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3B295BF-27B3-4356-9CEB-3A3C893BF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12D9944-3630-482E-AE69-96DDF7CC8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4B4241E-73FE-41BD-922C-3103913BF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88663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D0189A-D689-4D02-A39B-79F0EA0E3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402A34-FDE7-4137-90FF-E555EEE3A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A3E822-CAA0-4D1E-9B19-3A886E3FE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138963-D848-42F7-A30B-CC02021AD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78828DB-98F4-4796-91BE-0BBDD2FBA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230CC4-5D4F-4F5A-A798-FBD2FD849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965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43076F-57CA-4A9C-84A5-A6FDB73EE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B2CB4CA-CC83-4790-A837-8CC6B7D208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7DC901D-3552-4C5E-878F-D5D7E40D4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C71C4DB-98F6-4040-AFA9-2871F4829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B11FC21-345F-4B4D-816E-292A1DB48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410ECB9-A363-421A-9745-21AD3E1E7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549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6.GIF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F188D10-3651-47C4-A70F-90EDF13A5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474AC4A-FE8E-42A0-A4CA-EAE3BC5F0A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FC8687-FFB0-4469-A7A6-81DB371018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3A3ABD-B4A4-4350-B94D-98CE83DFA6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C90223-5450-41F9-B0B0-17FF41A7A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038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2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907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46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1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F4DEF-6A8D-4985-9BF4-40FA395CBAD5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948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1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60.xml"/><Relationship Id="rId7" Type="http://schemas.openxmlformats.org/officeDocument/2006/relationships/image" Target="../media/image2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25.GIF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25.GIF"/><Relationship Id="rId11" Type="http://schemas.openxmlformats.org/officeDocument/2006/relationships/image" Target="../media/image30.png"/><Relationship Id="rId5" Type="http://schemas.openxmlformats.org/officeDocument/2006/relationships/image" Target="../media/image29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12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25.GIF"/><Relationship Id="rId11" Type="http://schemas.openxmlformats.org/officeDocument/2006/relationships/image" Target="../media/image30.png"/><Relationship Id="rId5" Type="http://schemas.openxmlformats.org/officeDocument/2006/relationships/image" Target="../media/image29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-635"/>
            <a:ext cx="12192000" cy="68592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28104" y="2895056"/>
            <a:ext cx="5535795" cy="1084217"/>
          </a:xfrm>
        </p:spPr>
        <p:txBody>
          <a:bodyPr>
            <a:normAutofit/>
          </a:bodyPr>
          <a:lstStyle/>
          <a:p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ĐẾN VỚI TIẾT TOÁN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Content Placeholder 4" descr="C:\Users\user\Desktop\Capture.PNGCapture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3845" y="327660"/>
            <a:ext cx="9699625" cy="161163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176020" y="2515235"/>
            <a:ext cx="23025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56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780415" y="3134360"/>
            <a:ext cx="456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4229735" y="2404110"/>
            <a:ext cx="23025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63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773170" y="3134360"/>
            <a:ext cx="456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6846570" y="2404110"/>
            <a:ext cx="23025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79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6532245" y="2982595"/>
            <a:ext cx="456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9798685" y="2404110"/>
            <a:ext cx="23025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9342120" y="2880360"/>
            <a:ext cx="456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  <p:bldP spid="13" grpId="0"/>
      <p:bldP spid="13" grpId="1"/>
      <p:bldP spid="11" grpId="0"/>
      <p:bldP spid="11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8200B29-51C4-4D5B-8EE7-48815F624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05" y="710881"/>
            <a:ext cx="9726908" cy="1245509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8310C33-9230-423E-B0E2-26F6480E85CA}"/>
              </a:ext>
            </a:extLst>
          </p:cNvPr>
          <p:cNvSpPr/>
          <p:nvPr/>
        </p:nvSpPr>
        <p:spPr>
          <a:xfrm>
            <a:off x="3200400" y="2443991"/>
            <a:ext cx="6687879" cy="124550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Mi </a:t>
            </a:r>
            <a:r>
              <a:rPr lang="en-US" sz="2800" dirty="0" err="1"/>
              <a:t>cao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xăng-ti-mét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:</a:t>
            </a:r>
          </a:p>
          <a:p>
            <a:pPr algn="ctr"/>
            <a:r>
              <a:rPr lang="en-US" sz="2800" dirty="0"/>
              <a:t>89 + 9 = 98 (cm)</a:t>
            </a:r>
          </a:p>
          <a:p>
            <a:pPr algn="ctr"/>
            <a:r>
              <a:rPr lang="en-US" sz="2800" dirty="0" err="1"/>
              <a:t>Đáp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: 98 cm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2747CF9-09CE-4DD1-A9FC-0469A8581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23" y="318978"/>
            <a:ext cx="10398642" cy="3947890"/>
          </a:xfrm>
          <a:prstGeom prst="rect">
            <a:avLst/>
          </a:prstGeom>
        </p:spPr>
      </p:pic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xmlns="" id="{1224CD4C-6A57-4C8D-89E6-8D91179EEAB2}"/>
              </a:ext>
            </a:extLst>
          </p:cNvPr>
          <p:cNvSpPr/>
          <p:nvPr/>
        </p:nvSpPr>
        <p:spPr>
          <a:xfrm>
            <a:off x="1711842" y="4529470"/>
            <a:ext cx="8229600" cy="160551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lphaLcPeriod"/>
            </a:pP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đi</a:t>
            </a:r>
            <a:r>
              <a:rPr lang="en-US" sz="2800" dirty="0"/>
              <a:t> ABC </a:t>
            </a:r>
            <a:r>
              <a:rPr lang="en-US" sz="2800" dirty="0" err="1"/>
              <a:t>dài</a:t>
            </a:r>
            <a:r>
              <a:rPr lang="en-US" sz="2800" dirty="0"/>
              <a:t>: 52 + 38 = 90 (cm)</a:t>
            </a:r>
          </a:p>
          <a:p>
            <a:pPr algn="ctr"/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đi</a:t>
            </a:r>
            <a:r>
              <a:rPr lang="en-US" sz="2800" dirty="0"/>
              <a:t> MNPQ </a:t>
            </a:r>
            <a:r>
              <a:rPr lang="en-US" sz="2800" dirty="0" err="1"/>
              <a:t>dài</a:t>
            </a:r>
            <a:r>
              <a:rPr lang="en-US" sz="2800" dirty="0"/>
              <a:t>: 39 + 23 + 35 =97 (cm)</a:t>
            </a:r>
          </a:p>
          <a:p>
            <a:pPr algn="ctr"/>
            <a:r>
              <a:rPr lang="en-US" sz="2800" dirty="0"/>
              <a:t>b. </a:t>
            </a:r>
            <a:r>
              <a:rPr lang="en-US" sz="2800" dirty="0" err="1"/>
              <a:t>Đường</a:t>
            </a:r>
            <a:r>
              <a:rPr lang="en-US" sz="2800" dirty="0"/>
              <a:t> ABC </a:t>
            </a:r>
            <a:r>
              <a:rPr lang="en-US" sz="2800" dirty="0" err="1"/>
              <a:t>ngắn</a:t>
            </a:r>
            <a:r>
              <a:rPr lang="en-US" sz="2800" dirty="0"/>
              <a:t> </a:t>
            </a:r>
            <a:r>
              <a:rPr lang="en-US" sz="2800" dirty="0" err="1"/>
              <a:t>hơn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D5EADD3-8F84-4E63-90D7-BB893A3B0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" y="0"/>
            <a:ext cx="1564641" cy="7123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8053738-6587-41F5-AA5A-D6F63CD48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765" y="141657"/>
            <a:ext cx="9090837" cy="353377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3C2CA866-645C-4498-A519-52DA7D23D658}"/>
              </a:ext>
            </a:extLst>
          </p:cNvPr>
          <p:cNvSpPr/>
          <p:nvPr/>
        </p:nvSpPr>
        <p:spPr>
          <a:xfrm>
            <a:off x="2317897" y="3170386"/>
            <a:ext cx="467833" cy="47846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B38B541-1F62-47AD-8F4E-9A95643EE7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897" y="3931388"/>
            <a:ext cx="7040193" cy="2693028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xmlns="" id="{D4F5F4F9-A8CA-4ABF-9AA8-53A7A66A0369}"/>
              </a:ext>
            </a:extLst>
          </p:cNvPr>
          <p:cNvSpPr/>
          <p:nvPr/>
        </p:nvSpPr>
        <p:spPr>
          <a:xfrm>
            <a:off x="6262576" y="6245466"/>
            <a:ext cx="467833" cy="47846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1032A4F-46A1-4CD0-A0A0-D69ED5BF2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751" y="1339703"/>
            <a:ext cx="9363075" cy="3941910"/>
          </a:xfrm>
          <a:prstGeom prst="rect">
            <a:avLst/>
          </a:prstGeom>
        </p:spPr>
      </p:pic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xmlns="" id="{C7D22B53-7861-43D9-92D9-DFAB5A2EC296}"/>
              </a:ext>
            </a:extLst>
          </p:cNvPr>
          <p:cNvSpPr/>
          <p:nvPr/>
        </p:nvSpPr>
        <p:spPr>
          <a:xfrm>
            <a:off x="4752753" y="4805916"/>
            <a:ext cx="329610" cy="41467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7</a:t>
            </a:r>
          </a:p>
        </p:txBody>
      </p:sp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xmlns="" id="{064A6052-D1E5-4D91-A634-C596A0A12084}"/>
              </a:ext>
            </a:extLst>
          </p:cNvPr>
          <p:cNvSpPr/>
          <p:nvPr/>
        </p:nvSpPr>
        <p:spPr>
          <a:xfrm>
            <a:off x="8718365" y="4805916"/>
            <a:ext cx="329610" cy="41467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DA279BE-32EF-47F8-AF99-229397A1B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889" y="664756"/>
            <a:ext cx="9420446" cy="238125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E65FE54-E2B3-4515-855A-664299837AC0}"/>
              </a:ext>
            </a:extLst>
          </p:cNvPr>
          <p:cNvSpPr/>
          <p:nvPr/>
        </p:nvSpPr>
        <p:spPr>
          <a:xfrm>
            <a:off x="2445488" y="3583172"/>
            <a:ext cx="7368363" cy="158425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Lớp</a:t>
            </a:r>
            <a:r>
              <a:rPr lang="en-US" sz="2400" dirty="0"/>
              <a:t> 2B </a:t>
            </a:r>
            <a:r>
              <a:rPr lang="en-US" sz="2400" dirty="0" err="1"/>
              <a:t>quyên</a:t>
            </a:r>
            <a:r>
              <a:rPr lang="en-US" sz="2400" dirty="0"/>
              <a:t> </a:t>
            </a:r>
            <a:r>
              <a:rPr lang="en-US" sz="2400" dirty="0" err="1"/>
              <a:t>góp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sách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:</a:t>
            </a:r>
          </a:p>
          <a:p>
            <a:pPr algn="ctr"/>
            <a:r>
              <a:rPr lang="en-US" sz="2400" dirty="0"/>
              <a:t>83 – 18 = 65 (</a:t>
            </a:r>
            <a:r>
              <a:rPr lang="en-US" sz="2400" dirty="0" err="1"/>
              <a:t>quyển</a:t>
            </a:r>
            <a:r>
              <a:rPr lang="en-US" sz="2400" dirty="0"/>
              <a:t>)</a:t>
            </a:r>
          </a:p>
          <a:p>
            <a:pPr algn="ctr"/>
            <a:r>
              <a:rPr lang="en-US" sz="2400" dirty="0" err="1"/>
              <a:t>Đáp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: 65 </a:t>
            </a:r>
            <a:r>
              <a:rPr lang="en-US" sz="2400" dirty="0" err="1"/>
              <a:t>quyển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43AA5BC-A08D-41D7-8EBD-FE7167420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540" y="1244009"/>
            <a:ext cx="8708065" cy="4018553"/>
          </a:xfrm>
          <a:prstGeom prst="rect">
            <a:avLst/>
          </a:pr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xmlns="" id="{5E3449E8-9B04-469F-BCA5-6E7EF690953C}"/>
              </a:ext>
            </a:extLst>
          </p:cNvPr>
          <p:cNvSpPr/>
          <p:nvPr/>
        </p:nvSpPr>
        <p:spPr>
          <a:xfrm>
            <a:off x="4625163" y="2583434"/>
            <a:ext cx="1031357" cy="84556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56</a:t>
            </a:r>
          </a:p>
        </p:txBody>
      </p:sp>
      <p:sp>
        <p:nvSpPr>
          <p:cNvPr id="10" name="Flowchart: Preparation 9">
            <a:extLst>
              <a:ext uri="{FF2B5EF4-FFF2-40B4-BE49-F238E27FC236}">
                <a16:creationId xmlns:a16="http://schemas.microsoft.com/office/drawing/2014/main" xmlns="" id="{768B63CF-7CD2-404C-AB6B-D7B4E6D7760C}"/>
              </a:ext>
            </a:extLst>
          </p:cNvPr>
          <p:cNvSpPr/>
          <p:nvPr/>
        </p:nvSpPr>
        <p:spPr>
          <a:xfrm>
            <a:off x="6687879" y="1849788"/>
            <a:ext cx="1031357" cy="845566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83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xmlns="" id="{7505A512-B5DF-4693-AD2D-6F3546B6A2D6}"/>
              </a:ext>
            </a:extLst>
          </p:cNvPr>
          <p:cNvSpPr/>
          <p:nvPr/>
        </p:nvSpPr>
        <p:spPr>
          <a:xfrm>
            <a:off x="8373139" y="2583434"/>
            <a:ext cx="1031357" cy="84556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43</a:t>
            </a:r>
          </a:p>
        </p:txBody>
      </p:sp>
      <p:sp>
        <p:nvSpPr>
          <p:cNvPr id="12" name="Flowchart: Preparation 11">
            <a:extLst>
              <a:ext uri="{FF2B5EF4-FFF2-40B4-BE49-F238E27FC236}">
                <a16:creationId xmlns:a16="http://schemas.microsoft.com/office/drawing/2014/main" xmlns="" id="{0B72D2C9-E990-4E85-98CD-BA614378CBF2}"/>
              </a:ext>
            </a:extLst>
          </p:cNvPr>
          <p:cNvSpPr/>
          <p:nvPr/>
        </p:nvSpPr>
        <p:spPr>
          <a:xfrm>
            <a:off x="5064643" y="3657599"/>
            <a:ext cx="889590" cy="698814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32</a:t>
            </a:r>
          </a:p>
        </p:txBody>
      </p:sp>
      <p:sp>
        <p:nvSpPr>
          <p:cNvPr id="15" name="Flowchart: Preparation 14">
            <a:extLst>
              <a:ext uri="{FF2B5EF4-FFF2-40B4-BE49-F238E27FC236}">
                <a16:creationId xmlns:a16="http://schemas.microsoft.com/office/drawing/2014/main" xmlns="" id="{FBB7C9C6-51D5-46CB-8C48-7ECEE263E909}"/>
              </a:ext>
            </a:extLst>
          </p:cNvPr>
          <p:cNvSpPr/>
          <p:nvPr/>
        </p:nvSpPr>
        <p:spPr>
          <a:xfrm>
            <a:off x="6914708" y="4444408"/>
            <a:ext cx="889590" cy="698814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13</a:t>
            </a:r>
          </a:p>
        </p:txBody>
      </p:sp>
      <p:sp>
        <p:nvSpPr>
          <p:cNvPr id="18" name="Flowchart: Preparation 17">
            <a:extLst>
              <a:ext uri="{FF2B5EF4-FFF2-40B4-BE49-F238E27FC236}">
                <a16:creationId xmlns:a16="http://schemas.microsoft.com/office/drawing/2014/main" xmlns="" id="{BC43224C-F3BC-4972-9E90-1F149B61C31C}"/>
              </a:ext>
            </a:extLst>
          </p:cNvPr>
          <p:cNvSpPr/>
          <p:nvPr/>
        </p:nvSpPr>
        <p:spPr>
          <a:xfrm>
            <a:off x="8976598" y="3657599"/>
            <a:ext cx="889590" cy="698814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43</a:t>
            </a:r>
          </a:p>
        </p:txBody>
      </p:sp>
    </p:spTree>
    <p:extLst>
      <p:ext uri="{BB962C8B-B14F-4D97-AF65-F5344CB8AC3E}">
        <p14:creationId xmlns:p14="http://schemas.microsoft.com/office/powerpoint/2010/main" val="173120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polygon&#10;&#10;Description automatically generated">
            <a:extLst>
              <a:ext uri="{FF2B5EF4-FFF2-40B4-BE49-F238E27FC236}">
                <a16:creationId xmlns:a16="http://schemas.microsoft.com/office/drawing/2014/main" xmlns="" id="{728FF9DA-BA9A-419B-AEC6-F7C5605B4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1697820"/>
            <a:ext cx="10905066" cy="346235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8DC2774D-D6D5-4EF0-B2C1-77B1CD2A867E}"/>
              </a:ext>
            </a:extLst>
          </p:cNvPr>
          <p:cNvSpPr/>
          <p:nvPr/>
        </p:nvSpPr>
        <p:spPr>
          <a:xfrm>
            <a:off x="1467293" y="3540642"/>
            <a:ext cx="648586" cy="57415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4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">
            <a:extLst>
              <a:ext uri="{FF2B5EF4-FFF2-40B4-BE49-F238E27FC236}">
                <a16:creationId xmlns:a16="http://schemas.microsoft.com/office/drawing/2014/main" xmlns="" id="{12C3A1E5-4CD9-4374-9F5D-2848BA39B830}"/>
              </a:ext>
            </a:extLst>
          </p:cNvPr>
          <p:cNvGrpSpPr/>
          <p:nvPr/>
        </p:nvGrpSpPr>
        <p:grpSpPr>
          <a:xfrm>
            <a:off x="288660" y="439305"/>
            <a:ext cx="11441759" cy="5883467"/>
            <a:chOff x="341926" y="208486"/>
            <a:chExt cx="11441759" cy="5883467"/>
          </a:xfrm>
        </p:grpSpPr>
        <p:pic>
          <p:nvPicPr>
            <p:cNvPr id="14" name="134">
              <a:extLst>
                <a:ext uri="{FF2B5EF4-FFF2-40B4-BE49-F238E27FC236}">
                  <a16:creationId xmlns:a16="http://schemas.microsoft.com/office/drawing/2014/main" xmlns="" id="{077E52A1-5237-4CBD-B20A-9FC053D20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15" name="135">
              <a:extLst>
                <a:ext uri="{FF2B5EF4-FFF2-40B4-BE49-F238E27FC236}">
                  <a16:creationId xmlns:a16="http://schemas.microsoft.com/office/drawing/2014/main" xmlns="" id="{929A8081-E46A-4FFE-BB3D-442299018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6" name="136">
              <a:extLst>
                <a:ext uri="{FF2B5EF4-FFF2-40B4-BE49-F238E27FC236}">
                  <a16:creationId xmlns:a16="http://schemas.microsoft.com/office/drawing/2014/main" xmlns="" id="{9879CD1A-0D35-4DA4-9870-1791005D5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7" name="142">
              <a:extLst>
                <a:ext uri="{FF2B5EF4-FFF2-40B4-BE49-F238E27FC236}">
                  <a16:creationId xmlns:a16="http://schemas.microsoft.com/office/drawing/2014/main" xmlns="" id="{AF0DBF33-5133-4AF4-AAE5-FEB67BA03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8" name="137">
            <a:extLst>
              <a:ext uri="{FF2B5EF4-FFF2-40B4-BE49-F238E27FC236}">
                <a16:creationId xmlns:a16="http://schemas.microsoft.com/office/drawing/2014/main" xmlns="" id="{B1D20548-3C6E-4679-894C-D593E1D955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55" y="565761"/>
            <a:ext cx="2208207" cy="792549"/>
          </a:xfrm>
          <a:prstGeom prst="rect">
            <a:avLst/>
          </a:prstGeom>
        </p:spPr>
      </p:pic>
      <p:pic>
        <p:nvPicPr>
          <p:cNvPr id="19" name="138">
            <a:extLst>
              <a:ext uri="{FF2B5EF4-FFF2-40B4-BE49-F238E27FC236}">
                <a16:creationId xmlns:a16="http://schemas.microsoft.com/office/drawing/2014/main" xmlns="" id="{3A941595-1255-41BF-829F-8446EA7295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136" y="4705242"/>
            <a:ext cx="2316681" cy="1268078"/>
          </a:xfrm>
          <a:prstGeom prst="rect">
            <a:avLst/>
          </a:prstGeom>
        </p:spPr>
      </p:pic>
      <p:pic>
        <p:nvPicPr>
          <p:cNvPr id="20" name="139">
            <a:extLst>
              <a:ext uri="{FF2B5EF4-FFF2-40B4-BE49-F238E27FC236}">
                <a16:creationId xmlns:a16="http://schemas.microsoft.com/office/drawing/2014/main" xmlns="" id="{FC6C53D4-E518-4407-A903-31D48C646C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7765" y="2132089"/>
            <a:ext cx="2523963" cy="2505673"/>
          </a:xfrm>
          <a:prstGeom prst="rect">
            <a:avLst/>
          </a:prstGeom>
        </p:spPr>
      </p:pic>
      <p:pic>
        <p:nvPicPr>
          <p:cNvPr id="21" name="140">
            <a:extLst>
              <a:ext uri="{FF2B5EF4-FFF2-40B4-BE49-F238E27FC236}">
                <a16:creationId xmlns:a16="http://schemas.microsoft.com/office/drawing/2014/main" xmlns="" id="{69EDCC80-346C-4884-9166-D0F22B545D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3333" y="4267986"/>
            <a:ext cx="3145809" cy="2505673"/>
          </a:xfrm>
          <a:prstGeom prst="rect">
            <a:avLst/>
          </a:prstGeom>
        </p:spPr>
      </p:pic>
      <p:pic>
        <p:nvPicPr>
          <p:cNvPr id="22" name="141">
            <a:extLst>
              <a:ext uri="{FF2B5EF4-FFF2-40B4-BE49-F238E27FC236}">
                <a16:creationId xmlns:a16="http://schemas.microsoft.com/office/drawing/2014/main" xmlns="" id="{FDD3BB1E-71DB-418D-9CCD-4B202B3829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95784" y="1924966"/>
            <a:ext cx="871804" cy="865707"/>
          </a:xfrm>
          <a:prstGeom prst="rect">
            <a:avLst/>
          </a:prstGeom>
        </p:spPr>
      </p:pic>
      <p:pic>
        <p:nvPicPr>
          <p:cNvPr id="23" name="147">
            <a:extLst>
              <a:ext uri="{FF2B5EF4-FFF2-40B4-BE49-F238E27FC236}">
                <a16:creationId xmlns:a16="http://schemas.microsoft.com/office/drawing/2014/main" xmlns="" id="{10E6BA1D-2F0A-4B82-8B28-D856EBCFE4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5899" y="1826649"/>
            <a:ext cx="457240" cy="481626"/>
          </a:xfrm>
          <a:prstGeom prst="rect">
            <a:avLst/>
          </a:prstGeom>
        </p:spPr>
      </p:pic>
      <p:pic>
        <p:nvPicPr>
          <p:cNvPr id="24" name="148">
            <a:extLst>
              <a:ext uri="{FF2B5EF4-FFF2-40B4-BE49-F238E27FC236}">
                <a16:creationId xmlns:a16="http://schemas.microsoft.com/office/drawing/2014/main" xmlns="" id="{693EB7BD-6DD5-48F7-9313-A02A504C8B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5146" y="2363646"/>
            <a:ext cx="1030313" cy="1024217"/>
          </a:xfrm>
          <a:prstGeom prst="rect">
            <a:avLst/>
          </a:prstGeom>
        </p:spPr>
      </p:pic>
      <p:pic>
        <p:nvPicPr>
          <p:cNvPr id="25" name="143">
            <a:extLst>
              <a:ext uri="{FF2B5EF4-FFF2-40B4-BE49-F238E27FC236}">
                <a16:creationId xmlns:a16="http://schemas.microsoft.com/office/drawing/2014/main" xmlns="" id="{30300982-5E8F-4BCF-AF90-200D63E7222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0684" y="554436"/>
            <a:ext cx="896190" cy="1012024"/>
          </a:xfrm>
          <a:prstGeom prst="rect">
            <a:avLst/>
          </a:prstGeom>
        </p:spPr>
      </p:pic>
      <p:pic>
        <p:nvPicPr>
          <p:cNvPr id="26" name="146">
            <a:extLst>
              <a:ext uri="{FF2B5EF4-FFF2-40B4-BE49-F238E27FC236}">
                <a16:creationId xmlns:a16="http://schemas.microsoft.com/office/drawing/2014/main" xmlns="" id="{9270ECDF-DFA2-4EDB-827B-B84F84788AF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8076" y="505654"/>
            <a:ext cx="969348" cy="1091279"/>
          </a:xfrm>
          <a:prstGeom prst="rect">
            <a:avLst/>
          </a:prstGeom>
        </p:spPr>
      </p:pic>
      <p:pic>
        <p:nvPicPr>
          <p:cNvPr id="27" name="145">
            <a:extLst>
              <a:ext uri="{FF2B5EF4-FFF2-40B4-BE49-F238E27FC236}">
                <a16:creationId xmlns:a16="http://schemas.microsoft.com/office/drawing/2014/main" xmlns="" id="{FF23D3F9-D0B1-4C1A-A8E7-83DCBFA6F04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28553" y="632953"/>
            <a:ext cx="768163" cy="883997"/>
          </a:xfrm>
          <a:prstGeom prst="rect">
            <a:avLst/>
          </a:prstGeom>
        </p:spPr>
      </p:pic>
      <p:pic>
        <p:nvPicPr>
          <p:cNvPr id="28" name="144">
            <a:extLst>
              <a:ext uri="{FF2B5EF4-FFF2-40B4-BE49-F238E27FC236}">
                <a16:creationId xmlns:a16="http://schemas.microsoft.com/office/drawing/2014/main" xmlns="" id="{5CBE300A-EA79-4AD7-8708-256F5C4B293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0792" y="608178"/>
            <a:ext cx="768163" cy="890093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xmlns="" id="{D29A04D4-7147-4E12-81F2-D90C4D380B3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084"/>
            <a:ext cx="1219200" cy="578451"/>
          </a:xfrm>
          <a:prstGeom prst="rect">
            <a:avLst/>
          </a:prstGeom>
        </p:spPr>
      </p:pic>
      <p:pic>
        <p:nvPicPr>
          <p:cNvPr id="30" name="3">
            <a:extLst>
              <a:ext uri="{FF2B5EF4-FFF2-40B4-BE49-F238E27FC236}">
                <a16:creationId xmlns:a16="http://schemas.microsoft.com/office/drawing/2014/main" xmlns="" id="{31A6850E-8354-454B-A391-21269457414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19850" y="-1153456"/>
            <a:ext cx="352299" cy="5802530"/>
          </a:xfrm>
          <a:prstGeom prst="rect">
            <a:avLst/>
          </a:prstGeom>
        </p:spPr>
      </p:pic>
      <p:pic>
        <p:nvPicPr>
          <p:cNvPr id="34" name="1">
            <a:extLst>
              <a:ext uri="{FF2B5EF4-FFF2-40B4-BE49-F238E27FC236}">
                <a16:creationId xmlns:a16="http://schemas.microsoft.com/office/drawing/2014/main" xmlns="" id="{CB329D35-9D3D-4FCC-B9F1-BF064D3C5FD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2889009" cy="1758721"/>
          </a:xfrm>
          <a:prstGeom prst="rect">
            <a:avLst/>
          </a:prstGeom>
        </p:spPr>
      </p:pic>
      <p:pic>
        <p:nvPicPr>
          <p:cNvPr id="5" name="4">
            <a:extLst>
              <a:ext uri="{FF2B5EF4-FFF2-40B4-BE49-F238E27FC236}">
                <a16:creationId xmlns:a16="http://schemas.microsoft.com/office/drawing/2014/main" xmlns="" id="{1E276810-0DD4-4CB8-A5E9-27602BA1DBD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5989586" y="1527441"/>
            <a:ext cx="352299" cy="5802531"/>
          </a:xfrm>
          <a:prstGeom prst="rect">
            <a:avLst/>
          </a:prstGeom>
        </p:spPr>
      </p:pic>
      <p:sp>
        <p:nvSpPr>
          <p:cNvPr id="8" name="39">
            <a:extLst>
              <a:ext uri="{FF2B5EF4-FFF2-40B4-BE49-F238E27FC236}">
                <a16:creationId xmlns:a16="http://schemas.microsoft.com/office/drawing/2014/main" xmlns="" id="{053EA615-0AE2-47A6-A802-6B92DD9EB92E}"/>
              </a:ext>
            </a:extLst>
          </p:cNvPr>
          <p:cNvSpPr txBox="1"/>
          <p:nvPr/>
        </p:nvSpPr>
        <p:spPr>
          <a:xfrm flipH="1">
            <a:off x="3621095" y="2182622"/>
            <a:ext cx="4949807" cy="173123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79C245"/>
                </a:solidFill>
                <a:effectLst/>
                <a:uLnTx/>
                <a:uFillTx/>
                <a:latin typeface="Montserrat ExtraBold" panose="00000900000000000000" pitchFamily="2" charset="0"/>
                <a:ea typeface="微软雅黑"/>
                <a:cs typeface="+mn-cs"/>
                <a:sym typeface="微软雅黑"/>
              </a:rPr>
              <a:t>TIẾT HỌC KẾT THÚC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79C245"/>
              </a:solidFill>
              <a:effectLst/>
              <a:uLnTx/>
              <a:uFillTx/>
              <a:latin typeface="Montserrat ExtraBold" panose="00000900000000000000" pitchFamily="2" charset="0"/>
              <a:ea typeface="微软雅黑"/>
              <a:cs typeface="+mn-cs"/>
              <a:sym typeface="微软雅黑"/>
            </a:endParaRPr>
          </a:p>
        </p:txBody>
      </p:sp>
      <p:pic>
        <p:nvPicPr>
          <p:cNvPr id="13" name="1">
            <a:extLst>
              <a:ext uri="{FF2B5EF4-FFF2-40B4-BE49-F238E27FC236}">
                <a16:creationId xmlns:a16="http://schemas.microsoft.com/office/drawing/2014/main" xmlns="" id="{6E9BFC22-00B8-4DEA-9521-049992E540E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4355558" cy="265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883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">
            <a:extLst>
              <a:ext uri="{FF2B5EF4-FFF2-40B4-BE49-F238E27FC236}">
                <a16:creationId xmlns:a16="http://schemas.microsoft.com/office/drawing/2014/main" xmlns="" id="{12C3A1E5-4CD9-4374-9F5D-2848BA39B830}"/>
              </a:ext>
            </a:extLst>
          </p:cNvPr>
          <p:cNvGrpSpPr/>
          <p:nvPr/>
        </p:nvGrpSpPr>
        <p:grpSpPr>
          <a:xfrm>
            <a:off x="288660" y="439305"/>
            <a:ext cx="11441759" cy="5883467"/>
            <a:chOff x="341926" y="208486"/>
            <a:chExt cx="11441759" cy="5883467"/>
          </a:xfrm>
        </p:grpSpPr>
        <p:pic>
          <p:nvPicPr>
            <p:cNvPr id="14" name="134">
              <a:extLst>
                <a:ext uri="{FF2B5EF4-FFF2-40B4-BE49-F238E27FC236}">
                  <a16:creationId xmlns:a16="http://schemas.microsoft.com/office/drawing/2014/main" xmlns="" id="{077E52A1-5237-4CBD-B20A-9FC053D20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15" name="135">
              <a:extLst>
                <a:ext uri="{FF2B5EF4-FFF2-40B4-BE49-F238E27FC236}">
                  <a16:creationId xmlns:a16="http://schemas.microsoft.com/office/drawing/2014/main" xmlns="" id="{929A8081-E46A-4FFE-BB3D-442299018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6" name="136">
              <a:extLst>
                <a:ext uri="{FF2B5EF4-FFF2-40B4-BE49-F238E27FC236}">
                  <a16:creationId xmlns:a16="http://schemas.microsoft.com/office/drawing/2014/main" xmlns="" id="{9879CD1A-0D35-4DA4-9870-1791005D5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7" name="142">
              <a:extLst>
                <a:ext uri="{FF2B5EF4-FFF2-40B4-BE49-F238E27FC236}">
                  <a16:creationId xmlns:a16="http://schemas.microsoft.com/office/drawing/2014/main" xmlns="" id="{AF0DBF33-5133-4AF4-AAE5-FEB67BA03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8" name="137">
            <a:extLst>
              <a:ext uri="{FF2B5EF4-FFF2-40B4-BE49-F238E27FC236}">
                <a16:creationId xmlns:a16="http://schemas.microsoft.com/office/drawing/2014/main" xmlns="" id="{B1D20548-3C6E-4679-894C-D593E1D955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55" y="565761"/>
            <a:ext cx="2208207" cy="792549"/>
          </a:xfrm>
          <a:prstGeom prst="rect">
            <a:avLst/>
          </a:prstGeom>
        </p:spPr>
      </p:pic>
      <p:pic>
        <p:nvPicPr>
          <p:cNvPr id="19" name="138">
            <a:extLst>
              <a:ext uri="{FF2B5EF4-FFF2-40B4-BE49-F238E27FC236}">
                <a16:creationId xmlns:a16="http://schemas.microsoft.com/office/drawing/2014/main" xmlns="" id="{3A941595-1255-41BF-829F-8446EA7295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136" y="4705242"/>
            <a:ext cx="2316681" cy="1268078"/>
          </a:xfrm>
          <a:prstGeom prst="rect">
            <a:avLst/>
          </a:prstGeom>
        </p:spPr>
      </p:pic>
      <p:pic>
        <p:nvPicPr>
          <p:cNvPr id="20" name="139">
            <a:extLst>
              <a:ext uri="{FF2B5EF4-FFF2-40B4-BE49-F238E27FC236}">
                <a16:creationId xmlns:a16="http://schemas.microsoft.com/office/drawing/2014/main" xmlns="" id="{FC6C53D4-E518-4407-A903-31D48C646C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7765" y="2132089"/>
            <a:ext cx="2523963" cy="2505673"/>
          </a:xfrm>
          <a:prstGeom prst="rect">
            <a:avLst/>
          </a:prstGeom>
        </p:spPr>
      </p:pic>
      <p:pic>
        <p:nvPicPr>
          <p:cNvPr id="21" name="140">
            <a:extLst>
              <a:ext uri="{FF2B5EF4-FFF2-40B4-BE49-F238E27FC236}">
                <a16:creationId xmlns:a16="http://schemas.microsoft.com/office/drawing/2014/main" xmlns="" id="{69EDCC80-346C-4884-9166-D0F22B545D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3333" y="4267986"/>
            <a:ext cx="3145809" cy="2505673"/>
          </a:xfrm>
          <a:prstGeom prst="rect">
            <a:avLst/>
          </a:prstGeom>
        </p:spPr>
      </p:pic>
      <p:pic>
        <p:nvPicPr>
          <p:cNvPr id="22" name="141">
            <a:extLst>
              <a:ext uri="{FF2B5EF4-FFF2-40B4-BE49-F238E27FC236}">
                <a16:creationId xmlns:a16="http://schemas.microsoft.com/office/drawing/2014/main" xmlns="" id="{FDD3BB1E-71DB-418D-9CCD-4B202B3829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95784" y="1924966"/>
            <a:ext cx="871804" cy="865707"/>
          </a:xfrm>
          <a:prstGeom prst="rect">
            <a:avLst/>
          </a:prstGeom>
        </p:spPr>
      </p:pic>
      <p:pic>
        <p:nvPicPr>
          <p:cNvPr id="23" name="147">
            <a:extLst>
              <a:ext uri="{FF2B5EF4-FFF2-40B4-BE49-F238E27FC236}">
                <a16:creationId xmlns:a16="http://schemas.microsoft.com/office/drawing/2014/main" xmlns="" id="{10E6BA1D-2F0A-4B82-8B28-D856EBCFE4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5899" y="1826649"/>
            <a:ext cx="457240" cy="481626"/>
          </a:xfrm>
          <a:prstGeom prst="rect">
            <a:avLst/>
          </a:prstGeom>
        </p:spPr>
      </p:pic>
      <p:pic>
        <p:nvPicPr>
          <p:cNvPr id="24" name="148">
            <a:extLst>
              <a:ext uri="{FF2B5EF4-FFF2-40B4-BE49-F238E27FC236}">
                <a16:creationId xmlns:a16="http://schemas.microsoft.com/office/drawing/2014/main" xmlns="" id="{693EB7BD-6DD5-48F7-9313-A02A504C8B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5146" y="2363646"/>
            <a:ext cx="1030313" cy="1024217"/>
          </a:xfrm>
          <a:prstGeom prst="rect">
            <a:avLst/>
          </a:prstGeom>
        </p:spPr>
      </p:pic>
      <p:pic>
        <p:nvPicPr>
          <p:cNvPr id="25" name="143">
            <a:extLst>
              <a:ext uri="{FF2B5EF4-FFF2-40B4-BE49-F238E27FC236}">
                <a16:creationId xmlns:a16="http://schemas.microsoft.com/office/drawing/2014/main" xmlns="" id="{30300982-5E8F-4BCF-AF90-200D63E7222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0684" y="554436"/>
            <a:ext cx="896190" cy="1012024"/>
          </a:xfrm>
          <a:prstGeom prst="rect">
            <a:avLst/>
          </a:prstGeom>
        </p:spPr>
      </p:pic>
      <p:pic>
        <p:nvPicPr>
          <p:cNvPr id="26" name="146">
            <a:extLst>
              <a:ext uri="{FF2B5EF4-FFF2-40B4-BE49-F238E27FC236}">
                <a16:creationId xmlns:a16="http://schemas.microsoft.com/office/drawing/2014/main" xmlns="" id="{9270ECDF-DFA2-4EDB-827B-B84F84788AF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8076" y="505654"/>
            <a:ext cx="969348" cy="1091279"/>
          </a:xfrm>
          <a:prstGeom prst="rect">
            <a:avLst/>
          </a:prstGeom>
        </p:spPr>
      </p:pic>
      <p:pic>
        <p:nvPicPr>
          <p:cNvPr id="27" name="145">
            <a:extLst>
              <a:ext uri="{FF2B5EF4-FFF2-40B4-BE49-F238E27FC236}">
                <a16:creationId xmlns:a16="http://schemas.microsoft.com/office/drawing/2014/main" xmlns="" id="{FF23D3F9-D0B1-4C1A-A8E7-83DCBFA6F04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28553" y="632953"/>
            <a:ext cx="768163" cy="883997"/>
          </a:xfrm>
          <a:prstGeom prst="rect">
            <a:avLst/>
          </a:prstGeom>
        </p:spPr>
      </p:pic>
      <p:pic>
        <p:nvPicPr>
          <p:cNvPr id="28" name="144">
            <a:extLst>
              <a:ext uri="{FF2B5EF4-FFF2-40B4-BE49-F238E27FC236}">
                <a16:creationId xmlns:a16="http://schemas.microsoft.com/office/drawing/2014/main" xmlns="" id="{5CBE300A-EA79-4AD7-8708-256F5C4B293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0792" y="608178"/>
            <a:ext cx="768163" cy="890093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xmlns="" id="{D29A04D4-7147-4E12-81F2-D90C4D380B3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084"/>
            <a:ext cx="1219200" cy="578451"/>
          </a:xfrm>
          <a:prstGeom prst="rect">
            <a:avLst/>
          </a:prstGeom>
        </p:spPr>
      </p:pic>
      <p:pic>
        <p:nvPicPr>
          <p:cNvPr id="30" name="3">
            <a:extLst>
              <a:ext uri="{FF2B5EF4-FFF2-40B4-BE49-F238E27FC236}">
                <a16:creationId xmlns:a16="http://schemas.microsoft.com/office/drawing/2014/main" xmlns="" id="{31A6850E-8354-454B-A391-21269457414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19850" y="-1153456"/>
            <a:ext cx="352299" cy="5802530"/>
          </a:xfrm>
          <a:prstGeom prst="rect">
            <a:avLst/>
          </a:prstGeom>
        </p:spPr>
      </p:pic>
      <p:pic>
        <p:nvPicPr>
          <p:cNvPr id="34" name="1">
            <a:extLst>
              <a:ext uri="{FF2B5EF4-FFF2-40B4-BE49-F238E27FC236}">
                <a16:creationId xmlns:a16="http://schemas.microsoft.com/office/drawing/2014/main" xmlns="" id="{CB329D35-9D3D-4FCC-B9F1-BF064D3C5FD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2889009" cy="1758721"/>
          </a:xfrm>
          <a:prstGeom prst="rect">
            <a:avLst/>
          </a:prstGeom>
        </p:spPr>
      </p:pic>
      <p:pic>
        <p:nvPicPr>
          <p:cNvPr id="5" name="4">
            <a:extLst>
              <a:ext uri="{FF2B5EF4-FFF2-40B4-BE49-F238E27FC236}">
                <a16:creationId xmlns:a16="http://schemas.microsoft.com/office/drawing/2014/main" xmlns="" id="{1E276810-0DD4-4CB8-A5E9-27602BA1DBD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5989586" y="1527441"/>
            <a:ext cx="352299" cy="5802531"/>
          </a:xfrm>
          <a:prstGeom prst="rect">
            <a:avLst/>
          </a:prstGeom>
        </p:spPr>
      </p:pic>
      <p:sp>
        <p:nvSpPr>
          <p:cNvPr id="8" name="39">
            <a:extLst>
              <a:ext uri="{FF2B5EF4-FFF2-40B4-BE49-F238E27FC236}">
                <a16:creationId xmlns:a16="http://schemas.microsoft.com/office/drawing/2014/main" xmlns="" id="{053EA615-0AE2-47A6-A802-6B92DD9EB92E}"/>
              </a:ext>
            </a:extLst>
          </p:cNvPr>
          <p:cNvSpPr txBox="1"/>
          <p:nvPr/>
        </p:nvSpPr>
        <p:spPr>
          <a:xfrm flipH="1">
            <a:off x="3621095" y="2182622"/>
            <a:ext cx="4949807" cy="142345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 err="1">
                <a:ln>
                  <a:noFill/>
                </a:ln>
                <a:solidFill>
                  <a:srgbClr val="79C245"/>
                </a:solidFill>
                <a:effectLst/>
                <a:uLnTx/>
                <a:uFillTx/>
                <a:latin typeface="Montserrat ExtraBold" panose="00000900000000000000" pitchFamily="2" charset="0"/>
                <a:ea typeface="微软雅黑"/>
                <a:cs typeface="+mn-cs"/>
                <a:sym typeface="微软雅黑"/>
              </a:rPr>
              <a:t>Khởi</a:t>
            </a: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79C245"/>
                </a:solidFill>
                <a:effectLst/>
                <a:uLnTx/>
                <a:uFillTx/>
                <a:latin typeface="Montserrat ExtraBold" panose="00000900000000000000" pitchFamily="2" charset="0"/>
                <a:ea typeface="微软雅黑"/>
                <a:cs typeface="+mn-cs"/>
                <a:sym typeface="微软雅黑"/>
              </a:rPr>
              <a:t> </a:t>
            </a:r>
            <a:r>
              <a:rPr kumimoji="0" lang="en-US" altLang="zh-CN" sz="8800" b="0" i="0" u="none" strike="noStrike" kern="1200" cap="none" spc="0" normalizeH="0" baseline="0" noProof="0" dirty="0" err="1">
                <a:ln>
                  <a:noFill/>
                </a:ln>
                <a:solidFill>
                  <a:srgbClr val="79C245"/>
                </a:solidFill>
                <a:effectLst/>
                <a:uLnTx/>
                <a:uFillTx/>
                <a:latin typeface="Montserrat ExtraBold" panose="00000900000000000000" pitchFamily="2" charset="0"/>
                <a:ea typeface="微软雅黑"/>
                <a:cs typeface="+mn-cs"/>
                <a:sym typeface="微软雅黑"/>
              </a:rPr>
              <a:t>động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79C245"/>
              </a:solidFill>
              <a:effectLst/>
              <a:uLnTx/>
              <a:uFillTx/>
              <a:latin typeface="Montserrat ExtraBold" panose="00000900000000000000" pitchFamily="2" charset="0"/>
              <a:ea typeface="微软雅黑"/>
              <a:cs typeface="+mn-cs"/>
              <a:sym typeface="微软雅黑"/>
            </a:endParaRPr>
          </a:p>
        </p:txBody>
      </p:sp>
      <p:pic>
        <p:nvPicPr>
          <p:cNvPr id="13" name="1">
            <a:extLst>
              <a:ext uri="{FF2B5EF4-FFF2-40B4-BE49-F238E27FC236}">
                <a16:creationId xmlns:a16="http://schemas.microsoft.com/office/drawing/2014/main" xmlns="" id="{6E9BFC22-00B8-4DEA-9521-049992E540E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4355558" cy="265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8721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loud Callout 16"/>
          <p:cNvSpPr/>
          <p:nvPr/>
        </p:nvSpPr>
        <p:spPr>
          <a:xfrm>
            <a:off x="2667000" y="1107973"/>
            <a:ext cx="3505200" cy="1893764"/>
          </a:xfrm>
          <a:prstGeom prst="cloudCallout">
            <a:avLst>
              <a:gd name="adj1" fmla="val 55270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defTabSz="457200"/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Ngộ Không thật</a:t>
            </a:r>
          </a:p>
          <a:p>
            <a:pPr defTabSz="457200"/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Ngộ Không giả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2990092" y="4675959"/>
            <a:ext cx="2722626" cy="130302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endParaRPr lang="en-US" sz="27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2658" y="3360122"/>
            <a:ext cx="1335005" cy="17145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471212" y="4690496"/>
            <a:ext cx="2719487" cy="130302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endParaRPr lang="en-US" sz="27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343" y="3386429"/>
            <a:ext cx="1335006" cy="1714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18" y="1306331"/>
            <a:ext cx="1851660" cy="18516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18" y="1306331"/>
            <a:ext cx="1851660" cy="1851660"/>
          </a:xfrm>
          <a:prstGeom prst="rect">
            <a:avLst/>
          </a:prstGeom>
        </p:spPr>
      </p:pic>
      <p:pic>
        <p:nvPicPr>
          <p:cNvPr id="3" name="Tay-Du-Ky-Main-Theme-Hoa-Ta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05097" y="2054854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5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677632" y="1538472"/>
            <a:ext cx="6858000" cy="384887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554364" y="3738293"/>
            <a:ext cx="7083286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457200"/>
            <a:r>
              <a:rPr lang="en-US" sz="3200" b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2990092" y="4675959"/>
            <a:ext cx="2722626" cy="130302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18 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632658" y="3360122"/>
            <a:ext cx="1335005" cy="17145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471212" y="4690496"/>
            <a:ext cx="2719487" cy="130302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17 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2343" y="3386429"/>
            <a:ext cx="1335006" cy="1714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18" y="1306331"/>
            <a:ext cx="1851660" cy="18516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18" y="1306331"/>
            <a:ext cx="1851660" cy="185166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506" y="1335866"/>
            <a:ext cx="1705891" cy="185166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743740" y="1107974"/>
            <a:ext cx="4261912" cy="1636565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3 can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2634B71-2CEB-499C-8D6D-4791044E40F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30955" y="218966"/>
            <a:ext cx="3452316" cy="1524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0" y="1504562"/>
            <a:ext cx="6858000" cy="384887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748409" y="3738294"/>
            <a:ext cx="4695196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457200"/>
            <a:r>
              <a:rPr lang="en-US" sz="2100" b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461412" y="4683074"/>
            <a:ext cx="2722626" cy="130302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r>
              <a:rPr lang="en-US" sz="27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5 </a:t>
            </a:r>
            <a:r>
              <a:rPr lang="en-US" sz="27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9033" y="3378122"/>
            <a:ext cx="1335005" cy="17145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2996993" y="4682189"/>
            <a:ext cx="2719487" cy="130302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r>
              <a:rPr lang="en-US" sz="27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6 </a:t>
            </a:r>
            <a:r>
              <a:rPr lang="en-US" sz="27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633069" y="3356351"/>
            <a:ext cx="1335006" cy="1714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18" y="1306331"/>
            <a:ext cx="1851660" cy="18516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18" y="1306331"/>
            <a:ext cx="1851660" cy="185166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506" y="1335866"/>
            <a:ext cx="1705891" cy="185166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2667002" y="1107974"/>
            <a:ext cx="3338650" cy="1636565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defTabSz="457200"/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78B4B90-BB96-4437-984A-3325D3B755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63080" y="179141"/>
            <a:ext cx="254317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5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5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">
            <a:extLst>
              <a:ext uri="{FF2B5EF4-FFF2-40B4-BE49-F238E27FC236}">
                <a16:creationId xmlns:a16="http://schemas.microsoft.com/office/drawing/2014/main" xmlns="" id="{BE02F5E7-19E1-44A8-A616-62EE5762E6FB}"/>
              </a:ext>
            </a:extLst>
          </p:cNvPr>
          <p:cNvGrpSpPr/>
          <p:nvPr/>
        </p:nvGrpSpPr>
        <p:grpSpPr>
          <a:xfrm>
            <a:off x="288660" y="439305"/>
            <a:ext cx="11441759" cy="5883467"/>
            <a:chOff x="341926" y="208486"/>
            <a:chExt cx="11441759" cy="5883467"/>
          </a:xfrm>
        </p:grpSpPr>
        <p:pic>
          <p:nvPicPr>
            <p:cNvPr id="3" name="134">
              <a:extLst>
                <a:ext uri="{FF2B5EF4-FFF2-40B4-BE49-F238E27FC236}">
                  <a16:creationId xmlns:a16="http://schemas.microsoft.com/office/drawing/2014/main" xmlns="" id="{2B7BAD63-9072-47D2-ADE1-D8248BCFF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4" name="135">
              <a:extLst>
                <a:ext uri="{FF2B5EF4-FFF2-40B4-BE49-F238E27FC236}">
                  <a16:creationId xmlns:a16="http://schemas.microsoft.com/office/drawing/2014/main" xmlns="" id="{27DC6CC9-9DDF-4279-BAAE-5A5683AE8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5" name="136">
              <a:extLst>
                <a:ext uri="{FF2B5EF4-FFF2-40B4-BE49-F238E27FC236}">
                  <a16:creationId xmlns:a16="http://schemas.microsoft.com/office/drawing/2014/main" xmlns="" id="{B68D86A8-44D2-4161-B3B6-5627FA688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6" name="142">
              <a:extLst>
                <a:ext uri="{FF2B5EF4-FFF2-40B4-BE49-F238E27FC236}">
                  <a16:creationId xmlns:a16="http://schemas.microsoft.com/office/drawing/2014/main" xmlns="" id="{33F5CE1F-54B4-4AC8-9CF2-3DC552D12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7" name="137">
            <a:extLst>
              <a:ext uri="{FF2B5EF4-FFF2-40B4-BE49-F238E27FC236}">
                <a16:creationId xmlns:a16="http://schemas.microsoft.com/office/drawing/2014/main" xmlns="" id="{C7638E9E-F126-4DD5-8E7B-65F1FCCC5E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55" y="565761"/>
            <a:ext cx="2208207" cy="792549"/>
          </a:xfrm>
          <a:prstGeom prst="rect">
            <a:avLst/>
          </a:prstGeom>
        </p:spPr>
      </p:pic>
      <p:pic>
        <p:nvPicPr>
          <p:cNvPr id="8" name="138">
            <a:extLst>
              <a:ext uri="{FF2B5EF4-FFF2-40B4-BE49-F238E27FC236}">
                <a16:creationId xmlns:a16="http://schemas.microsoft.com/office/drawing/2014/main" xmlns="" id="{67CB7C8A-CF86-436E-A3AE-F2CF3E3420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136" y="4705242"/>
            <a:ext cx="2316681" cy="1268078"/>
          </a:xfrm>
          <a:prstGeom prst="rect">
            <a:avLst/>
          </a:prstGeom>
        </p:spPr>
      </p:pic>
      <p:pic>
        <p:nvPicPr>
          <p:cNvPr id="9" name="139">
            <a:extLst>
              <a:ext uri="{FF2B5EF4-FFF2-40B4-BE49-F238E27FC236}">
                <a16:creationId xmlns:a16="http://schemas.microsoft.com/office/drawing/2014/main" xmlns="" id="{1DA67DCB-E19D-4A6D-A415-2B4877910C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7765" y="2132089"/>
            <a:ext cx="2523963" cy="2505673"/>
          </a:xfrm>
          <a:prstGeom prst="rect">
            <a:avLst/>
          </a:prstGeom>
        </p:spPr>
      </p:pic>
      <p:pic>
        <p:nvPicPr>
          <p:cNvPr id="10" name="140">
            <a:extLst>
              <a:ext uri="{FF2B5EF4-FFF2-40B4-BE49-F238E27FC236}">
                <a16:creationId xmlns:a16="http://schemas.microsoft.com/office/drawing/2014/main" xmlns="" id="{524731C3-E731-422D-93F8-856E55219E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3333" y="4267986"/>
            <a:ext cx="3145809" cy="2505673"/>
          </a:xfrm>
          <a:prstGeom prst="rect">
            <a:avLst/>
          </a:prstGeom>
        </p:spPr>
      </p:pic>
      <p:pic>
        <p:nvPicPr>
          <p:cNvPr id="11" name="141">
            <a:extLst>
              <a:ext uri="{FF2B5EF4-FFF2-40B4-BE49-F238E27FC236}">
                <a16:creationId xmlns:a16="http://schemas.microsoft.com/office/drawing/2014/main" xmlns="" id="{5106029F-2D38-46E9-8D7B-24F967D0D7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95784" y="1924966"/>
            <a:ext cx="871804" cy="865707"/>
          </a:xfrm>
          <a:prstGeom prst="rect">
            <a:avLst/>
          </a:prstGeom>
        </p:spPr>
      </p:pic>
      <p:pic>
        <p:nvPicPr>
          <p:cNvPr id="12" name="147">
            <a:extLst>
              <a:ext uri="{FF2B5EF4-FFF2-40B4-BE49-F238E27FC236}">
                <a16:creationId xmlns:a16="http://schemas.microsoft.com/office/drawing/2014/main" xmlns="" id="{92548300-904C-427C-970F-E0AD176822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5899" y="1826649"/>
            <a:ext cx="457240" cy="481626"/>
          </a:xfrm>
          <a:prstGeom prst="rect">
            <a:avLst/>
          </a:prstGeom>
        </p:spPr>
      </p:pic>
      <p:pic>
        <p:nvPicPr>
          <p:cNvPr id="13" name="148">
            <a:extLst>
              <a:ext uri="{FF2B5EF4-FFF2-40B4-BE49-F238E27FC236}">
                <a16:creationId xmlns:a16="http://schemas.microsoft.com/office/drawing/2014/main" xmlns="" id="{53F44918-4C49-433F-AB81-31AE943AF27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5146" y="2363646"/>
            <a:ext cx="1030313" cy="1024217"/>
          </a:xfrm>
          <a:prstGeom prst="rect">
            <a:avLst/>
          </a:prstGeom>
        </p:spPr>
      </p:pic>
      <p:pic>
        <p:nvPicPr>
          <p:cNvPr id="15" name="143">
            <a:extLst>
              <a:ext uri="{FF2B5EF4-FFF2-40B4-BE49-F238E27FC236}">
                <a16:creationId xmlns:a16="http://schemas.microsoft.com/office/drawing/2014/main" xmlns="" id="{DB69D7D4-AEB4-4DBB-9946-7CED55EC9F1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0684" y="554436"/>
            <a:ext cx="896190" cy="1012024"/>
          </a:xfrm>
          <a:prstGeom prst="rect">
            <a:avLst/>
          </a:prstGeom>
        </p:spPr>
      </p:pic>
      <p:pic>
        <p:nvPicPr>
          <p:cNvPr id="18" name="146">
            <a:extLst>
              <a:ext uri="{FF2B5EF4-FFF2-40B4-BE49-F238E27FC236}">
                <a16:creationId xmlns:a16="http://schemas.microsoft.com/office/drawing/2014/main" xmlns="" id="{D4580FD4-6D71-4788-9FE6-6153C36189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8076" y="505654"/>
            <a:ext cx="969348" cy="1091279"/>
          </a:xfrm>
          <a:prstGeom prst="rect">
            <a:avLst/>
          </a:prstGeom>
        </p:spPr>
      </p:pic>
      <p:pic>
        <p:nvPicPr>
          <p:cNvPr id="21" name="145">
            <a:extLst>
              <a:ext uri="{FF2B5EF4-FFF2-40B4-BE49-F238E27FC236}">
                <a16:creationId xmlns:a16="http://schemas.microsoft.com/office/drawing/2014/main" xmlns="" id="{65F9F2CC-DD62-4807-BC6E-2C2A2189F5D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28553" y="632953"/>
            <a:ext cx="768163" cy="883997"/>
          </a:xfrm>
          <a:prstGeom prst="rect">
            <a:avLst/>
          </a:prstGeom>
        </p:spPr>
      </p:pic>
      <p:pic>
        <p:nvPicPr>
          <p:cNvPr id="24" name="144">
            <a:extLst>
              <a:ext uri="{FF2B5EF4-FFF2-40B4-BE49-F238E27FC236}">
                <a16:creationId xmlns:a16="http://schemas.microsoft.com/office/drawing/2014/main" xmlns="" id="{E9F62748-0DF0-4ABF-9BE7-9C9AE9286CB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0792" y="608178"/>
            <a:ext cx="768163" cy="890093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xmlns="" id="{6F00BB1A-567A-4074-AB6B-9FF35115A74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084"/>
            <a:ext cx="1219200" cy="578451"/>
          </a:xfrm>
          <a:prstGeom prst="rect">
            <a:avLst/>
          </a:prstGeom>
        </p:spPr>
      </p:pic>
      <p:pic>
        <p:nvPicPr>
          <p:cNvPr id="30" name="3">
            <a:extLst>
              <a:ext uri="{FF2B5EF4-FFF2-40B4-BE49-F238E27FC236}">
                <a16:creationId xmlns:a16="http://schemas.microsoft.com/office/drawing/2014/main" xmlns="" id="{B9DC3F0E-EF7C-487F-9306-934E4932B2F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19850" y="-1153456"/>
            <a:ext cx="352299" cy="5802530"/>
          </a:xfrm>
          <a:prstGeom prst="rect">
            <a:avLst/>
          </a:prstGeom>
        </p:spPr>
      </p:pic>
      <p:pic>
        <p:nvPicPr>
          <p:cNvPr id="31" name="4">
            <a:extLst>
              <a:ext uri="{FF2B5EF4-FFF2-40B4-BE49-F238E27FC236}">
                <a16:creationId xmlns:a16="http://schemas.microsoft.com/office/drawing/2014/main" xmlns="" id="{159B922C-23E7-4E07-AC79-65957C8F849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5989586" y="1838160"/>
            <a:ext cx="352299" cy="5802531"/>
          </a:xfrm>
          <a:prstGeom prst="rect">
            <a:avLst/>
          </a:prstGeom>
        </p:spPr>
      </p:pic>
      <p:pic>
        <p:nvPicPr>
          <p:cNvPr id="37" name="1">
            <a:extLst>
              <a:ext uri="{FF2B5EF4-FFF2-40B4-BE49-F238E27FC236}">
                <a16:creationId xmlns:a16="http://schemas.microsoft.com/office/drawing/2014/main" xmlns="" id="{A01A7D5B-F0E8-4E02-997A-105CF9F87B3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2889009" cy="1758721"/>
          </a:xfrm>
          <a:prstGeom prst="rect">
            <a:avLst/>
          </a:prstGeom>
        </p:spPr>
      </p:pic>
      <p:sp>
        <p:nvSpPr>
          <p:cNvPr id="25" name="矩形 7">
            <a:extLst>
              <a:ext uri="{FF2B5EF4-FFF2-40B4-BE49-F238E27FC236}">
                <a16:creationId xmlns:a16="http://schemas.microsoft.com/office/drawing/2014/main" xmlns="" id="{CF2BB86A-BC34-443D-8DBF-0837B1371CD2}"/>
              </a:ext>
            </a:extLst>
          </p:cNvPr>
          <p:cNvSpPr/>
          <p:nvPr/>
        </p:nvSpPr>
        <p:spPr>
          <a:xfrm>
            <a:off x="2944519" y="2358702"/>
            <a:ext cx="6560816" cy="19972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Bài</a:t>
            </a:r>
            <a:r>
              <a:rPr kumimoji="0" lang="en-US" sz="60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 36: </a:t>
            </a: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Ôn</a:t>
            </a:r>
            <a:r>
              <a:rPr kumimoji="0" lang="en-US" sz="60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 </a:t>
            </a: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tập</a:t>
            </a:r>
            <a:r>
              <a:rPr kumimoji="0" lang="en-US" sz="60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 </a:t>
            </a: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chung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BEEC9">
                  <a:lumMod val="75000"/>
                </a:srgbClr>
              </a:solidFill>
              <a:effectLst/>
              <a:uLnTx/>
              <a:uFillTx/>
              <a:latin typeface="Franklin Gothic Book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5937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03FB2C-EF40-4A64-BE2C-F1582D657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112" y="1250067"/>
            <a:ext cx="9135655" cy="4201610"/>
          </a:xfrm>
          <a:prstGeom prst="rect">
            <a:avLst/>
          </a:prstGeom>
        </p:spPr>
      </p:pic>
      <p:sp>
        <p:nvSpPr>
          <p:cNvPr id="5" name="Flowchart: Connector 4">
            <a:extLst>
              <a:ext uri="{FF2B5EF4-FFF2-40B4-BE49-F238E27FC236}">
                <a16:creationId xmlns:a16="http://schemas.microsoft.com/office/drawing/2014/main" xmlns="" id="{88CD788C-AF1B-438D-B102-0DA8496DB675}"/>
              </a:ext>
            </a:extLst>
          </p:cNvPr>
          <p:cNvSpPr/>
          <p:nvPr/>
        </p:nvSpPr>
        <p:spPr>
          <a:xfrm>
            <a:off x="6230679" y="3848986"/>
            <a:ext cx="467833" cy="467833"/>
          </a:xfrm>
          <a:prstGeom prst="flowChartConnector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xmlns="" id="{DEA1F57F-CC23-4107-8143-68F9EB1CC183}"/>
              </a:ext>
            </a:extLst>
          </p:cNvPr>
          <p:cNvSpPr/>
          <p:nvPr/>
        </p:nvSpPr>
        <p:spPr>
          <a:xfrm>
            <a:off x="4221125" y="4880344"/>
            <a:ext cx="467833" cy="467833"/>
          </a:xfrm>
          <a:prstGeom prst="flowChartConnector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5715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4F059CE-DBAD-4859-AF1A-532916608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782" y="797442"/>
            <a:ext cx="8495414" cy="5351263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566DA91B-2F3C-4CDE-A8CD-4652D6AFD2C6}"/>
              </a:ext>
            </a:extLst>
          </p:cNvPr>
          <p:cNvCxnSpPr/>
          <p:nvPr/>
        </p:nvCxnSpPr>
        <p:spPr>
          <a:xfrm>
            <a:off x="4582633" y="2349795"/>
            <a:ext cx="1233376" cy="28282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270652B9-B614-4BEC-BD0F-13CCD3252AD7}"/>
              </a:ext>
            </a:extLst>
          </p:cNvPr>
          <p:cNvCxnSpPr/>
          <p:nvPr/>
        </p:nvCxnSpPr>
        <p:spPr>
          <a:xfrm flipV="1">
            <a:off x="4582633" y="3168502"/>
            <a:ext cx="1233376" cy="13184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F763786A-8ED2-409D-A283-72C8B9FFF3E6}"/>
              </a:ext>
            </a:extLst>
          </p:cNvPr>
          <p:cNvCxnSpPr/>
          <p:nvPr/>
        </p:nvCxnSpPr>
        <p:spPr>
          <a:xfrm flipH="1">
            <a:off x="6911163" y="2030819"/>
            <a:ext cx="808074" cy="21158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99517855-5F23-4554-BE13-F72493425AE6}"/>
              </a:ext>
            </a:extLst>
          </p:cNvPr>
          <p:cNvCxnSpPr/>
          <p:nvPr/>
        </p:nvCxnSpPr>
        <p:spPr>
          <a:xfrm flipH="1" flipV="1">
            <a:off x="6911163" y="2243470"/>
            <a:ext cx="808074" cy="20946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224</Words>
  <Application>Microsoft Office PowerPoint</Application>
  <PresentationFormat>Custom</PresentationFormat>
  <Paragraphs>63</Paragraphs>
  <Slides>19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1_Office Theme</vt:lpstr>
      <vt:lpstr>2_Office Theme</vt:lpstr>
      <vt:lpstr>1_Office 主题​​</vt:lpstr>
      <vt:lpstr>3_Office Theme</vt:lpstr>
      <vt:lpstr>4_Office Theme</vt:lpstr>
      <vt:lpstr>5_Office Theme</vt:lpstr>
      <vt:lpstr>CHÀO MỪNG CÁC CON ĐẾN VỚI TIẾT TOÁN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CON ĐẾN VỚI TIẾT TOÁN</dc:title>
  <dc:creator>BENR- Thảo.Trần</dc:creator>
  <cp:lastModifiedBy>84966</cp:lastModifiedBy>
  <cp:revision>5</cp:revision>
  <dcterms:created xsi:type="dcterms:W3CDTF">2021-05-21T09:46:05Z</dcterms:created>
  <dcterms:modified xsi:type="dcterms:W3CDTF">2021-06-12T14:13:11Z</dcterms:modified>
</cp:coreProperties>
</file>