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8" r:id="rId2"/>
    <p:sldMasterId id="2147483710" r:id="rId3"/>
    <p:sldMasterId id="2147483724" r:id="rId4"/>
    <p:sldMasterId id="2147483736" r:id="rId5"/>
    <p:sldMasterId id="2147483749" r:id="rId6"/>
    <p:sldMasterId id="2147483761" r:id="rId7"/>
  </p:sldMasterIdLst>
  <p:notesMasterIdLst>
    <p:notesMasterId r:id="rId30"/>
  </p:notesMasterIdLst>
  <p:sldIdLst>
    <p:sldId id="258" r:id="rId8"/>
    <p:sldId id="474" r:id="rId9"/>
    <p:sldId id="320" r:id="rId10"/>
    <p:sldId id="497" r:id="rId11"/>
    <p:sldId id="467" r:id="rId12"/>
    <p:sldId id="509" r:id="rId13"/>
    <p:sldId id="511" r:id="rId14"/>
    <p:sldId id="531" r:id="rId15"/>
    <p:sldId id="532" r:id="rId16"/>
    <p:sldId id="533" r:id="rId17"/>
    <p:sldId id="340" r:id="rId18"/>
    <p:sldId id="480" r:id="rId19"/>
    <p:sldId id="515" r:id="rId20"/>
    <p:sldId id="505" r:id="rId21"/>
    <p:sldId id="482" r:id="rId22"/>
    <p:sldId id="259" r:id="rId23"/>
    <p:sldId id="538" r:id="rId24"/>
    <p:sldId id="539" r:id="rId25"/>
    <p:sldId id="540" r:id="rId26"/>
    <p:sldId id="535" r:id="rId27"/>
    <p:sldId id="536" r:id="rId28"/>
    <p:sldId id="476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7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0C9F2-9BAD-41EA-B122-B2906DF9B05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0562E-C67A-4741-BCC4-CC8664742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203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8192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1288" y="768350"/>
            <a:ext cx="6821487" cy="3836988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文本占位符 81922"/>
          <p:cNvSpPr>
            <a:spLocks noGrp="1"/>
          </p:cNvSpPr>
          <p:nvPr>
            <p:ph type="body"/>
          </p:nvPr>
        </p:nvSpPr>
        <p:spPr>
          <a:xfrm>
            <a:off x="711200" y="4860925"/>
            <a:ext cx="5683250" cy="4605338"/>
          </a:xfrm>
        </p:spPr>
        <p:txBody>
          <a:bodyPr wrap="square" lIns="91440" tIns="45720" rIns="91440" bIns="4572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68612" name="灯片编号占位符 1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marL="0" marR="0" lvl="0" indent="0" algn="r" defTabSz="9906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pPr marL="0" marR="0" lvl="0" indent="0" algn="r" defTabSz="9906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830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478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0562E-C67A-4741-BCC4-CC8664742AE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0455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91197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0836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582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410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3333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074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0927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07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56B7D7-24F9-4490-B2DA-DD66701C2C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92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3AAF25F-FDDF-448D-AE76-D2BBFC0E1488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F187962-8AD1-4E19-A8B4-D773E1639DC2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72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13BA546-C357-4DE8-B987-06FEDD96B10D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54F9A60-AD80-4229-A353-82C2ADB4342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8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F443953-2C90-4D3D-BA7F-86E2CDD36421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9CF831C-4791-4C02-9D65-40506FD40197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730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6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32A6E56-6B60-4BEC-B553-B608D71DE206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68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4610950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18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3AB30-4822-4810-9CE4-E08130D8E0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2A6CD2-61AF-48F1-A124-07FA9F12BF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A46A1-CC30-4CE7-A203-875741250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EC94D1-AA20-40FC-91DF-48D490D51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54AA9-C5BA-4989-B711-DE50F6F50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1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3018C-8943-4144-AF31-46801E2C8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EB821C-5F1D-4D5D-9C93-58BA4059FE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2F691-4147-4067-8091-5A75C2FDD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3CEE6-0091-4B97-B2A3-2EACD5377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E7FBDB-A13D-45F7-9E93-FF2014FDF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5041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9A538-13DC-4B1B-A673-1BAD8A8EA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83EF61-E106-490B-8C82-1E0226423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BF44F2-4265-4159-9A67-CBD48898C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E7979D-0B56-49FF-A61B-19874332C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BD9A3B-58D2-4F86-8EE8-19CFB73E6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706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B0297-00DF-4407-A192-CFE8F8937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8910A-7DC9-45ED-AA9F-D95404EBF1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0E4A2A-ECB1-4071-A8B3-D027E01720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A8BA32-CD1B-455F-87C9-6B09B0660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19B83-BDC8-491C-9BD3-7542D6092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8D8928-0E14-437F-BD67-2130D1DCE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677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1B2C1-5FD8-4CF9-A365-0EA6713FA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BF44BD-5D8C-45C8-937B-1A3F9670D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3564EA-74A6-42BC-93CF-21136AA470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AA5BDE-53A9-462B-AB3E-5CF6EA4419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71B068-017E-4495-8E6D-A7D34494F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A45E42-2886-42A2-9DE1-0C21490B3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8995A9-6437-4890-A073-34B1B4454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1D5B07-E95C-44A5-8EA3-377BC1E66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0421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67D37-FA39-40D2-9B02-60B4DAFCB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35BBA7-A64C-4FA9-9F7C-0112DE158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27E15B-28CC-4272-A030-B6A307B46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431BCA-3F24-420E-85C4-8D5F35409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746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C9321AA-DE9C-4E15-940D-7531A030D4ED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473F8A7-99E8-4EE9-9B0B-7F6BBA1D34A9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716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D2B3D3-D5FD-41B7-8809-7B88D0071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64B94B-C3D9-46FD-A420-6350DEB10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A2C36A-E333-46D7-AA88-62CAE4E0A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7679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5AA08-AE4E-4F4C-ADF3-38584E8E5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12721-B04B-4991-B1DB-76915DF1E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C799A2-3E9A-48CD-8E37-74EDFF3C9D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883EE9-BD5F-46CD-9EE3-AF484B2BE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613A77-6FA0-46D3-8E06-D597221C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D7A6A6-DDF5-47DC-B117-5A42737C2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8370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DF9BA-5354-4648-AEF2-F55D33FF3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8631F1-27FB-4815-8916-36F28E6A2D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0A6B13-8A56-4B9B-9EC5-E8E77A2010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B46E71-127F-4719-8E52-48AD557F5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351EAA-711E-4416-9605-D04FC58FF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FC916C-12CA-482E-AE87-A4C553B99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0067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BCE8E-CF7F-4DBA-BE65-F196363C1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F3F695-B048-4CF0-B324-7B04CC0CFF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118889-BA45-4B67-8AB4-4C78520B6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9368F-7D28-4288-871F-7F433EB4E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3C8175-8437-4955-85AE-5832E2097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1689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8ABFBA-0372-43FB-8256-380C812180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C1EA19-A12C-4C06-B1A0-CC7064F31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2FA2C-87D9-4ECF-A8A7-EF2042A49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32BCA-4A51-4842-8715-493F67EC3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D33D62-6FE4-4972-99F2-7D845F5F3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634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3016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643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5226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4950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3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2729AFE-5EEB-4363-BD02-D0673BD4D563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27ADC10-AFE8-42B0-AD86-2C4587FAE7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5385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2103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44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2246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76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7296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9153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51328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601E7-762F-45E6-8B58-31C17C69E2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9BE333-95ED-4584-BC4E-845D7BD7B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76984-4F2E-44DB-AE65-F110C01BA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ECD58-8C0A-4698-A2C3-9B7434310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C4471-88EB-4AE1-83CB-2445AE361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215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633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D430922-7AA9-4846-A945-C8D39A73CB21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E03704-0450-4FF2-BD29-D772375A23B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8485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53666-AB8D-49A5-8623-E372005AA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65B795-206B-4786-B209-AAD665CF7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16FDD-CC86-45E4-9B29-0D54A74E0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18E68-D1E7-433A-BD53-95FAF3DC9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C16C1-F733-4DF0-9794-AE7344AF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5598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0D857-E7B4-4472-8EB8-1A338559E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204CD-14D4-404D-B5EE-67F762521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3DE0AD-84BA-4E40-9DF6-E43E055586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710AFC-A5C4-45D4-86BF-E28313E44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FE43C-83A3-4982-B7F0-BEFCFB97E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9E3498-E10D-40E5-88DA-12FD44519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8472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6F7F7-EE74-4611-8000-87923408B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13169-A3F3-47BD-B2FA-042033A34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6B193-79C7-4722-8DA3-ACE1A8B30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53DE29-EE93-4191-9F42-74DE4CB1E2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82D6FA-891F-4D4A-8920-920C62519F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CE7172-008F-4F5E-AFD2-7FE711B6B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3DDF5-F367-4D8C-ABC6-11F8E27F6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016BB-3963-4829-B5A4-24CA452E7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477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E494F-35B5-4B4E-8ECE-658E0E753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3A139D-4D14-443C-AA0D-F8D0D2795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227643-10D7-45C3-9C5F-C64095844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E4AE86-F748-4551-8C02-0168DE1C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916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98576D-6B04-47E5-AF1E-70795EB29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F3A05B-B1CB-40A9-BFF6-2266632AB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AA6B00-C1AB-4787-826F-66357063B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8105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8D28C-8C36-4D1B-9C3F-54F266A7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EAA3D-DAB0-4027-AC69-450FE1663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77C1E3-CE04-4CA8-931B-452AC56769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FB981-7A00-4033-B381-BF7280907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DB7B4F-57FC-4DBE-AF42-7D381AB31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C19A5C-EBEE-4ADC-8319-A3FEC5EF8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368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690DB-D7C0-4368-A5F3-46CAD931D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F45DA-0571-4FB6-938E-E6354720ED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99ADF1-FBDA-4A10-9C83-3E90A5197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54321-FD72-4D7E-B5B4-611EF0E6C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832354-40ED-47AC-B8A8-654D12B78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C8955C-8139-4751-B4C4-B073BCA37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835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991-BDD5-4B73-AA41-BEAB4A8E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E0CE0A-DFAD-44AA-A36E-70E6CD05F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10A4C-DAFF-49CA-814F-A5C4A59E9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A3271-A398-4EA0-9CF9-22FCC912A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CF69B-4457-4D46-B91E-2D29E9C4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5848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AFB5CE-2927-4339-96C6-B0CA643A9D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CC79DA-6340-415A-98D7-8F437A8A7D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7E96D-5EAB-4E3D-BB15-E777D2FAD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82476-F244-4C2E-AF5D-176ABA91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8FC74-74CE-4B1D-B5C9-6692831A8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7885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379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A44BD83-7B22-4386-AC2B-F398D2E32AB8}" type="datetimeFigureOut">
              <a:rPr lang="en-US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689E8B-02AB-4578-9CB9-6BC0E678D6C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7346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  <a:p>
            <a:pPr lvl="1"/>
            <a:r>
              <a:rPr lang="en-US" altLang="zh-CN"/>
              <a:t>Branch 1</a:t>
            </a:r>
            <a:endParaRPr lang="zh-CN" altLang="en-US"/>
          </a:p>
          <a:p>
            <a:pPr lvl="2"/>
            <a:r>
              <a:rPr lang="en-US" altLang="zh-CN"/>
              <a:t>Branch 2</a:t>
            </a:r>
            <a:endParaRPr lang="zh-CN" altLang="en-US"/>
          </a:p>
          <a:p>
            <a:pPr lvl="3"/>
            <a:r>
              <a:rPr lang="en-US" altLang="zh-CN"/>
              <a:t>Branch 3</a:t>
            </a:r>
            <a:endParaRPr lang="zh-CN" altLang="en-US"/>
          </a:p>
          <a:p>
            <a:pPr lvl="4"/>
            <a:r>
              <a:rPr lang="en-US" altLang="zh-CN"/>
              <a:t>Branch 4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3825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Body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086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1349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8354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6453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2401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953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77926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52468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046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B72838-3208-4AE6-82D2-10243E96EE1E}" type="datetimeFigureOut">
              <a:rPr lang="en-US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E71604F-67F2-4FE1-870E-5132F4BD6FB4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5192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0042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8236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34498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8896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424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4977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5467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1525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0629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36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97546E-8559-4300-A48C-D651E2387DB8}" type="datetimeFigureOut">
              <a:rPr lang="en-US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E3FDE56-F3A4-4480-B253-1539ACC20F68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6386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42873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0890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045901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FigureOut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16/4/2024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‹#›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7582498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FigureOut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16/4/2024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‹#›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0071001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721484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22512" y="-836612"/>
            <a:ext cx="13314362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91700" y="6021388"/>
            <a:ext cx="2400300" cy="9588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86863053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E9B6E3F-C637-4D7B-9CD1-3F53617C6172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BB98694-853F-45FC-B9E6-385F628C041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872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4DBAE16-742C-4AC9-91A8-43C8CFB3A5A6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DC9828-6FC8-4614-83C5-A0B387A4C4DD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690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6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D7CF0933-AD9A-483E-B55D-B968C5CAA30A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7E8B42BE-97E8-4C84-9448-6C66074E824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15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rgbClr val="FFEEB8"/>
            </a:gs>
            <a:gs pos="41000">
              <a:srgbClr val="FFF7DC"/>
            </a:gs>
            <a:gs pos="50000">
              <a:srgbClr val="FFF2C8"/>
            </a:gs>
            <a:gs pos="96000">
              <a:srgbClr val="F2AF61"/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53000">
              <a:schemeClr val="accent4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8C345F-7563-41A1-BDC7-1DC7F96CB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960DE-6759-4AFA-8E5D-8B394C1DEF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0891B-4EC0-41E6-8DF8-447521D749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0F496E-6E33-49FD-924D-613E2CF587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9ABD8-50DA-44B4-814A-DCBA7CC78E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834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201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58094B-D982-4979-9D09-0514A2EB4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00596A-5F20-42F3-8E5A-06FCE2643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556BD-6EA3-461C-B49E-3165F010D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76534-EC0A-4026-9DC6-ECA9AAC316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546D3-51C1-4558-9DB5-F30D895E45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>
            <a:extLst>
              <a:ext uri="{FF2B5EF4-FFF2-40B4-BE49-F238E27FC236}">
                <a16:creationId xmlns:a16="http://schemas.microsoft.com/office/drawing/2014/main" id="{5F38E2F2-3DC8-4D85-840C-71EEE58CC53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785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34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5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688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</p:sldLayoutIdLst>
  <p:transition/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7" Type="http://schemas.openxmlformats.org/officeDocument/2006/relationships/image" Target="../media/image3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1.png"/><Relationship Id="rId5" Type="http://schemas.openxmlformats.org/officeDocument/2006/relationships/image" Target="../media/image36.jpeg"/><Relationship Id="rId4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21.png"/><Relationship Id="rId5" Type="http://schemas.openxmlformats.org/officeDocument/2006/relationships/image" Target="../media/image23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图片 73732" descr="PPT素材-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" y="0"/>
            <a:ext cx="11303000" cy="720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5" name="图片 73734" descr="PPT素材-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1850" y="3817938"/>
            <a:ext cx="3740150" cy="320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46DA02-F02D-4620-A33C-7EF5A18F9064}"/>
              </a:ext>
            </a:extLst>
          </p:cNvPr>
          <p:cNvSpPr txBox="1"/>
          <p:nvPr/>
        </p:nvSpPr>
        <p:spPr>
          <a:xfrm>
            <a:off x="1566530" y="2815620"/>
            <a:ext cx="90589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Chào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mừng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các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em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đến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với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tiết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lang="en-US" altLang="zh-CN" sz="48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T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iếng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lang="en-US" altLang="zh-CN" sz="4800" b="1" i="1" kern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V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iệt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</a:p>
        </p:txBody>
      </p:sp>
      <p:sp>
        <p:nvSpPr>
          <p:cNvPr id="8" name="Text Box 1">
            <a:extLst>
              <a:ext uri="{FF2B5EF4-FFF2-40B4-BE49-F238E27FC236}">
                <a16:creationId xmlns:a16="http://schemas.microsoft.com/office/drawing/2014/main" id="{0817024A-B3D4-41AF-A110-D2638D66146F}"/>
              </a:ext>
            </a:extLst>
          </p:cNvPr>
          <p:cNvSpPr txBox="1"/>
          <p:nvPr/>
        </p:nvSpPr>
        <p:spPr>
          <a:xfrm>
            <a:off x="1711482" y="57902"/>
            <a:ext cx="9015730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Bản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quyền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thuộc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về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: FB </a:t>
            </a: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- https://www.facebook.com/huongthaoGADT/</a:t>
            </a: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35">
            <a:extLst>
              <a:ext uri="{FF2B5EF4-FFF2-40B4-BE49-F238E27FC236}">
                <a16:creationId xmlns:a16="http://schemas.microsoft.com/office/drawing/2014/main" id="{835916E1-3EC8-49F0-A643-915A82461DE0}"/>
              </a:ext>
            </a:extLst>
          </p:cNvPr>
          <p:cNvGrpSpPr/>
          <p:nvPr/>
        </p:nvGrpSpPr>
        <p:grpSpPr>
          <a:xfrm>
            <a:off x="868680" y="39356"/>
            <a:ext cx="1695411" cy="707886"/>
            <a:chOff x="2470108" y="1864944"/>
            <a:chExt cx="2704644" cy="1129272"/>
          </a:xfrm>
        </p:grpSpPr>
        <p:sp>
          <p:nvSpPr>
            <p:cNvPr id="7" name="23">
              <a:extLst>
                <a:ext uri="{FF2B5EF4-FFF2-40B4-BE49-F238E27FC236}">
                  <a16:creationId xmlns:a16="http://schemas.microsoft.com/office/drawing/2014/main" id="{171ACA6A-3677-4982-9EF3-A41A4020501B}"/>
                </a:ext>
              </a:extLst>
            </p:cNvPr>
            <p:cNvSpPr/>
            <p:nvPr/>
          </p:nvSpPr>
          <p:spPr>
            <a:xfrm>
              <a:off x="2470108" y="2002067"/>
              <a:ext cx="2297849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5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8" name="137">
              <a:extLst>
                <a:ext uri="{FF2B5EF4-FFF2-40B4-BE49-F238E27FC236}">
                  <a16:creationId xmlns:a16="http://schemas.microsoft.com/office/drawing/2014/main" id="{D0DCA77A-83BB-4959-8249-E4AD05A53C89}"/>
                </a:ext>
              </a:extLst>
            </p:cNvPr>
            <p:cNvSpPr txBox="1"/>
            <p:nvPr/>
          </p:nvSpPr>
          <p:spPr>
            <a:xfrm>
              <a:off x="2722742" y="1864944"/>
              <a:ext cx="2452010" cy="1129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</a:rPr>
                <a:t>ĐỌC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endParaRPr>
            </a:p>
          </p:txBody>
        </p:sp>
      </p:grpSp>
      <p:grpSp>
        <p:nvGrpSpPr>
          <p:cNvPr id="9" name="139">
            <a:extLst>
              <a:ext uri="{FF2B5EF4-FFF2-40B4-BE49-F238E27FC236}">
                <a16:creationId xmlns:a16="http://schemas.microsoft.com/office/drawing/2014/main" id="{BE942117-73E3-49AC-BC4E-92D5B6F19489}"/>
              </a:ext>
            </a:extLst>
          </p:cNvPr>
          <p:cNvGrpSpPr/>
          <p:nvPr/>
        </p:nvGrpSpPr>
        <p:grpSpPr>
          <a:xfrm>
            <a:off x="86756" y="51066"/>
            <a:ext cx="893632" cy="781688"/>
            <a:chOff x="1353570" y="1860082"/>
            <a:chExt cx="1425587" cy="1247005"/>
          </a:xfrm>
        </p:grpSpPr>
        <p:sp>
          <p:nvSpPr>
            <p:cNvPr id="10" name="16">
              <a:extLst>
                <a:ext uri="{FF2B5EF4-FFF2-40B4-BE49-F238E27FC236}">
                  <a16:creationId xmlns:a16="http://schemas.microsoft.com/office/drawing/2014/main" id="{913F2B3C-459B-4222-B97D-5F7F67E0B5A2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1" name="24">
              <a:extLst>
                <a:ext uri="{FF2B5EF4-FFF2-40B4-BE49-F238E27FC236}">
                  <a16:creationId xmlns:a16="http://schemas.microsoft.com/office/drawing/2014/main" id="{DD8C929B-12D0-4925-8097-495BD3855ADA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  <a:sym typeface="+mn-lt"/>
                </a:rPr>
                <a:t>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16E57C17-2274-4740-B61E-0EF5AF031E5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F4B6D55-9414-4DD7-8435-0D9B28C98F2C}"/>
              </a:ext>
            </a:extLst>
          </p:cNvPr>
          <p:cNvSpPr txBox="1"/>
          <p:nvPr/>
        </p:nvSpPr>
        <p:spPr>
          <a:xfrm>
            <a:off x="3091015" y="-47830"/>
            <a:ext cx="6168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Em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xinh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5AC1C6-BEB8-4DA5-81D6-2484B18A5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750" y="0"/>
            <a:ext cx="1238250" cy="8286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5A562F-6105-4568-870B-CA76C40D94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03" y="731413"/>
            <a:ext cx="7973754" cy="304276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770F47-0190-4849-A016-C804E51BF3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03" y="3752147"/>
            <a:ext cx="7973753" cy="305478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17BD69-B821-40DD-9639-B10DC9F757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1256" y="747242"/>
            <a:ext cx="4196188" cy="495562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499101F-31B8-4665-9156-C18606FA58A8}"/>
              </a:ext>
            </a:extLst>
          </p:cNvPr>
          <p:cNvGrpSpPr/>
          <p:nvPr/>
        </p:nvGrpSpPr>
        <p:grpSpPr>
          <a:xfrm>
            <a:off x="7974419" y="6088559"/>
            <a:ext cx="4020078" cy="769441"/>
            <a:chOff x="708943" y="6018639"/>
            <a:chExt cx="5825836" cy="76944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7F40BAD-1B56-403E-8CED-F6D37909D268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ED2F6A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FAA9502-7985-4BC5-B1AA-0E377DAD2B1F}"/>
                </a:ext>
              </a:extLst>
            </p:cNvPr>
            <p:cNvSpPr txBox="1"/>
            <p:nvPr/>
          </p:nvSpPr>
          <p:spPr>
            <a:xfrm>
              <a:off x="799816" y="6018639"/>
              <a:ext cx="566097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toàn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bài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4506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"/>
          <p:cNvCxnSpPr/>
          <p:nvPr/>
        </p:nvCxnSpPr>
        <p:spPr>
          <a:xfrm>
            <a:off x="0" y="0"/>
            <a:ext cx="1552575" cy="1508581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9"/>
          <p:cNvSpPr/>
          <p:nvPr/>
        </p:nvSpPr>
        <p:spPr>
          <a:xfrm>
            <a:off x="1552575" y="1508581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" name="10"/>
          <p:cNvCxnSpPr/>
          <p:nvPr/>
        </p:nvCxnSpPr>
        <p:spPr>
          <a:xfrm>
            <a:off x="1685925" y="1628775"/>
            <a:ext cx="1438275" cy="1378862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12"/>
          <p:cNvCxnSpPr/>
          <p:nvPr/>
        </p:nvCxnSpPr>
        <p:spPr>
          <a:xfrm flipH="1">
            <a:off x="1576983" y="3170658"/>
            <a:ext cx="1485900" cy="1362075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14"/>
          <p:cNvCxnSpPr/>
          <p:nvPr/>
        </p:nvCxnSpPr>
        <p:spPr>
          <a:xfrm>
            <a:off x="1588443" y="4695754"/>
            <a:ext cx="2904006" cy="2162246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16"/>
          <p:cNvSpPr/>
          <p:nvPr/>
        </p:nvSpPr>
        <p:spPr>
          <a:xfrm>
            <a:off x="1443633" y="4566035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26"/>
          <p:cNvSpPr/>
          <p:nvPr/>
        </p:nvSpPr>
        <p:spPr>
          <a:xfrm>
            <a:off x="-265521" y="-76199"/>
            <a:ext cx="1124" cy="1013"/>
          </a:xfrm>
          <a:custGeom>
            <a:avLst/>
            <a:gdLst>
              <a:gd name="connsiteX0" fmla="*/ 10 w 1124"/>
              <a:gd name="connsiteY0" fmla="*/ 0 h 1013"/>
              <a:gd name="connsiteX1" fmla="*/ 1124 w 1124"/>
              <a:gd name="connsiteY1" fmla="*/ 1013 h 1013"/>
              <a:gd name="connsiteX2" fmla="*/ 0 w 1124"/>
              <a:gd name="connsiteY2" fmla="*/ 1013 h 1013"/>
              <a:gd name="connsiteX3" fmla="*/ 10 w 1124"/>
              <a:gd name="connsiteY3" fmla="*/ 0 h 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" h="1013">
                <a:moveTo>
                  <a:pt x="10" y="0"/>
                </a:moveTo>
                <a:lnTo>
                  <a:pt x="1124" y="1013"/>
                </a:lnTo>
                <a:lnTo>
                  <a:pt x="0" y="1013"/>
                </a:lnTo>
                <a:lnTo>
                  <a:pt x="10" y="0"/>
                </a:lnTo>
                <a:close/>
              </a:path>
            </a:pathLst>
          </a:custGeom>
          <a:blipFill>
            <a:blip r:embed="rId3"/>
            <a:srcRect/>
            <a:stretch>
              <a:fillRect l="-475" t="621" r="475" b="-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29"/>
          <p:cNvSpPr/>
          <p:nvPr/>
        </p:nvSpPr>
        <p:spPr>
          <a:xfrm>
            <a:off x="0" y="166605"/>
            <a:ext cx="4351063" cy="6691395"/>
          </a:xfrm>
          <a:custGeom>
            <a:avLst/>
            <a:gdLst>
              <a:gd name="connsiteX0" fmla="*/ 0 w 4351063"/>
              <a:gd name="connsiteY0" fmla="*/ 0 h 6746318"/>
              <a:gd name="connsiteX1" fmla="*/ 3027088 w 4351063"/>
              <a:gd name="connsiteY1" fmla="*/ 2926793 h 6746318"/>
              <a:gd name="connsiteX2" fmla="*/ 1407838 w 4351063"/>
              <a:gd name="connsiteY2" fmla="*/ 4431743 h 6746318"/>
              <a:gd name="connsiteX3" fmla="*/ 1331638 w 4351063"/>
              <a:gd name="connsiteY3" fmla="*/ 4507943 h 6746318"/>
              <a:gd name="connsiteX4" fmla="*/ 4351063 w 4351063"/>
              <a:gd name="connsiteY4" fmla="*/ 6746318 h 6746318"/>
              <a:gd name="connsiteX5" fmla="*/ 0 w 4351063"/>
              <a:gd name="connsiteY5" fmla="*/ 6728914 h 6746318"/>
              <a:gd name="connsiteX6" fmla="*/ 0 w 4351063"/>
              <a:gd name="connsiteY6" fmla="*/ 0 h 674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1063" h="6746318">
                <a:moveTo>
                  <a:pt x="0" y="0"/>
                </a:moveTo>
                <a:lnTo>
                  <a:pt x="3027088" y="2926793"/>
                </a:lnTo>
                <a:lnTo>
                  <a:pt x="1407838" y="4431743"/>
                </a:lnTo>
                <a:lnTo>
                  <a:pt x="1331638" y="4507943"/>
                </a:lnTo>
                <a:lnTo>
                  <a:pt x="4351063" y="6746318"/>
                </a:lnTo>
                <a:lnTo>
                  <a:pt x="0" y="6728914"/>
                </a:lnTo>
                <a:lnTo>
                  <a:pt x="0" y="0"/>
                </a:lnTo>
                <a:close/>
              </a:path>
            </a:pathLst>
          </a:custGeom>
          <a:solidFill>
            <a:srgbClr val="F7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2" name="6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14195" flipV="1">
            <a:off x="-603250" y="396875"/>
            <a:ext cx="1523365" cy="1489075"/>
          </a:xfrm>
          <a:prstGeom prst="rect">
            <a:avLst/>
          </a:prstGeom>
        </p:spPr>
      </p:pic>
      <p:pic>
        <p:nvPicPr>
          <p:cNvPr id="63" name="62" descr="E:\素材\春\7ff96c0408d5f1ad90e6490e1fb39ea4.png7ff96c0408d5f1ad90e6490e1fb39ea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111076" flipH="1">
            <a:off x="-189865" y="-125095"/>
            <a:ext cx="1796415" cy="1758315"/>
          </a:xfrm>
          <a:prstGeom prst="rect">
            <a:avLst/>
          </a:prstGeom>
        </p:spPr>
      </p:pic>
      <p:pic>
        <p:nvPicPr>
          <p:cNvPr id="2" name="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00000">
            <a:off x="10031048" y="4756299"/>
            <a:ext cx="2396490" cy="234442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5294F09-CEFA-4BC1-AD30-E136911A978E}"/>
              </a:ext>
            </a:extLst>
          </p:cNvPr>
          <p:cNvGrpSpPr/>
          <p:nvPr/>
        </p:nvGrpSpPr>
        <p:grpSpPr>
          <a:xfrm>
            <a:off x="156834" y="1993081"/>
            <a:ext cx="2109019" cy="2109019"/>
            <a:chOff x="156834" y="1993081"/>
            <a:chExt cx="2109019" cy="210901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BF567BB0-5218-44B4-9DC4-8122A52B06A8}"/>
                </a:ext>
              </a:extLst>
            </p:cNvPr>
            <p:cNvSpPr/>
            <p:nvPr/>
          </p:nvSpPr>
          <p:spPr>
            <a:xfrm>
              <a:off x="156834" y="1993081"/>
              <a:ext cx="2109019" cy="2109019"/>
            </a:xfrm>
            <a:prstGeom prst="ellipse">
              <a:avLst/>
            </a:prstGeom>
            <a:solidFill>
              <a:srgbClr val="ED2F6A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2EFB8FE-2723-4E93-9B72-5EDA9CFFAD6C}"/>
                </a:ext>
              </a:extLst>
            </p:cNvPr>
            <p:cNvSpPr txBox="1"/>
            <p:nvPr/>
          </p:nvSpPr>
          <p:spPr>
            <a:xfrm>
              <a:off x="348022" y="2318206"/>
              <a:ext cx="17119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Trả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lời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câu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hỏi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sp>
        <p:nvSpPr>
          <p:cNvPr id="28" name="2">
            <a:extLst>
              <a:ext uri="{FF2B5EF4-FFF2-40B4-BE49-F238E27FC236}">
                <a16:creationId xmlns:a16="http://schemas.microsoft.com/office/drawing/2014/main" id="{FE62F7A7-67DE-4EED-A23A-3695851F37DD}"/>
              </a:ext>
            </a:extLst>
          </p:cNvPr>
          <p:cNvSpPr/>
          <p:nvPr/>
        </p:nvSpPr>
        <p:spPr>
          <a:xfrm>
            <a:off x="2265853" y="238944"/>
            <a:ext cx="9926147" cy="6278814"/>
          </a:xfrm>
          <a:prstGeom prst="roundRect">
            <a:avLst>
              <a:gd name="adj" fmla="val 31710"/>
            </a:avLst>
          </a:prstGeom>
          <a:solidFill>
            <a:srgbClr val="FEF4F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9CCE898-329D-43E9-9EF7-6935E8B121BC}"/>
              </a:ext>
            </a:extLst>
          </p:cNvPr>
          <p:cNvGrpSpPr/>
          <p:nvPr/>
        </p:nvGrpSpPr>
        <p:grpSpPr>
          <a:xfrm>
            <a:off x="2539039" y="195751"/>
            <a:ext cx="9208710" cy="1913455"/>
            <a:chOff x="156834" y="1116018"/>
            <a:chExt cx="2109019" cy="2986082"/>
          </a:xfrm>
        </p:grpSpPr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C9A10510-73D6-48FC-9336-FA1260DCA4BA}"/>
                </a:ext>
              </a:extLst>
            </p:cNvPr>
            <p:cNvSpPr/>
            <p:nvPr/>
          </p:nvSpPr>
          <p:spPr>
            <a:xfrm>
              <a:off x="156834" y="1116018"/>
              <a:ext cx="2109019" cy="2986082"/>
            </a:xfrm>
            <a:prstGeom prst="hexagon">
              <a:avLst/>
            </a:prstGeom>
            <a:solidFill>
              <a:srgbClr val="F7ACB9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B12FD35-A33C-446F-AE51-FD7DA0AF6ED3}"/>
                </a:ext>
              </a:extLst>
            </p:cNvPr>
            <p:cNvSpPr txBox="1"/>
            <p:nvPr/>
          </p:nvSpPr>
          <p:spPr>
            <a:xfrm>
              <a:off x="183635" y="1477334"/>
              <a:ext cx="1913403" cy="912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marR="0" lvl="0" indent="-742950" algn="just" defTabSz="913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Voi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em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đã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hỏi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voi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anh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,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hươu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và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dê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điều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gì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41CFAA6-6438-4757-B49C-780B6727DAED}"/>
              </a:ext>
            </a:extLst>
          </p:cNvPr>
          <p:cNvGrpSpPr/>
          <p:nvPr/>
        </p:nvGrpSpPr>
        <p:grpSpPr>
          <a:xfrm>
            <a:off x="2265853" y="2043882"/>
            <a:ext cx="9685141" cy="2101411"/>
            <a:chOff x="156834" y="1993082"/>
            <a:chExt cx="2183734" cy="2109019"/>
          </a:xfrm>
        </p:grpSpPr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id="{E98511CB-5C82-4127-9D0D-44A00807F68E}"/>
                </a:ext>
              </a:extLst>
            </p:cNvPr>
            <p:cNvSpPr/>
            <p:nvPr/>
          </p:nvSpPr>
          <p:spPr>
            <a:xfrm>
              <a:off x="156834" y="1993082"/>
              <a:ext cx="2183734" cy="2109019"/>
            </a:xfrm>
            <a:prstGeom prst="hexagon">
              <a:avLst/>
            </a:prstGeom>
            <a:solidFill>
              <a:srgbClr val="F7ACB9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2E63824-232E-4FC8-865F-8EA8AEC431CC}"/>
                </a:ext>
              </a:extLst>
            </p:cNvPr>
            <p:cNvSpPr txBox="1"/>
            <p:nvPr/>
          </p:nvSpPr>
          <p:spPr>
            <a:xfrm>
              <a:off x="191927" y="2140062"/>
              <a:ext cx="2109019" cy="1081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2. Sau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khi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hươu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và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dê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nói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,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voi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em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đã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làm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gì</a:t>
              </a:r>
              <a:r>
                <a:rPr lang="en-US" altLang="zh-CN" sz="3200" dirty="0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cho</a:t>
              </a:r>
              <a:r>
                <a:rPr lang="en-US" altLang="zh-CN" sz="3200" dirty="0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mình</a:t>
              </a:r>
              <a:r>
                <a:rPr lang="en-US" altLang="zh-CN" sz="3200" dirty="0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xinh</a:t>
              </a:r>
              <a:r>
                <a:rPr lang="en-US" altLang="zh-CN" sz="3200" dirty="0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hơn</a:t>
              </a:r>
              <a:r>
                <a:rPr lang="en-US" altLang="zh-CN" sz="3200" dirty="0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?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2AFF1E6-8493-4BEB-AD88-34B31DD52F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02409" y="128255"/>
            <a:ext cx="780947" cy="815296"/>
          </a:xfrm>
          <a:prstGeom prst="rect">
            <a:avLst/>
          </a:prstGeom>
        </p:spPr>
      </p:pic>
      <p:sp>
        <p:nvSpPr>
          <p:cNvPr id="37" name="Hexagon 36">
            <a:extLst>
              <a:ext uri="{FF2B5EF4-FFF2-40B4-BE49-F238E27FC236}">
                <a16:creationId xmlns:a16="http://schemas.microsoft.com/office/drawing/2014/main" id="{C68AC6E3-ED1D-4540-BF03-E8B0F50E3ECE}"/>
              </a:ext>
            </a:extLst>
          </p:cNvPr>
          <p:cNvSpPr/>
          <p:nvPr/>
        </p:nvSpPr>
        <p:spPr>
          <a:xfrm>
            <a:off x="2487646" y="4161761"/>
            <a:ext cx="9685141" cy="1384496"/>
          </a:xfrm>
          <a:prstGeom prst="hexagon">
            <a:avLst/>
          </a:prstGeom>
          <a:solidFill>
            <a:srgbClr val="F7ACB9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F863AD-1BAC-4B3E-B466-1D8EAC0EDC3A}"/>
              </a:ext>
            </a:extLst>
          </p:cNvPr>
          <p:cNvSpPr txBox="1"/>
          <p:nvPr/>
        </p:nvSpPr>
        <p:spPr>
          <a:xfrm>
            <a:off x="2421495" y="4102100"/>
            <a:ext cx="9650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3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3.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Trước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sự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thay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đổi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của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em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,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anh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đã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nói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gì</a:t>
            </a:r>
            <a:r>
              <a:rPr kumimoji="0" lang="en-US" altLang="zh-CN" sz="36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327375-4554-4BE3-B834-83A4D5E673F9}"/>
              </a:ext>
            </a:extLst>
          </p:cNvPr>
          <p:cNvSpPr txBox="1"/>
          <p:nvPr/>
        </p:nvSpPr>
        <p:spPr>
          <a:xfrm>
            <a:off x="3480159" y="3261536"/>
            <a:ext cx="8667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3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Voi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nhặt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cành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cây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khô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gài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lên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đầu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,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nhổ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cỏ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dại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cắm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vào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cằm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211F57-E2E8-40E6-8DE1-E350B9E6F4B4}"/>
              </a:ext>
            </a:extLst>
          </p:cNvPr>
          <p:cNvSpPr txBox="1"/>
          <p:nvPr/>
        </p:nvSpPr>
        <p:spPr>
          <a:xfrm>
            <a:off x="5470846" y="284199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5" name="Content Placeholder 20" descr="logo">
            <a:extLst>
              <a:ext uri="{FF2B5EF4-FFF2-40B4-BE49-F238E27FC236}">
                <a16:creationId xmlns:a16="http://schemas.microsoft.com/office/drawing/2014/main" id="{B47546B7-38BB-43F5-95B2-05C67F2984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64006" y="5351276"/>
            <a:ext cx="1564640" cy="159829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9B341907-FE08-44C0-A8D2-4C981040D404}"/>
              </a:ext>
            </a:extLst>
          </p:cNvPr>
          <p:cNvSpPr txBox="1"/>
          <p:nvPr/>
        </p:nvSpPr>
        <p:spPr>
          <a:xfrm>
            <a:off x="2717727" y="4808092"/>
            <a:ext cx="9751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3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Trời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ơi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,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sao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em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lại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thêm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sừng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và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râu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thế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này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Xấu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lắm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!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DA1CF5D-1B6B-4A00-A003-2E8101B823A1}"/>
              </a:ext>
            </a:extLst>
          </p:cNvPr>
          <p:cNvSpPr txBox="1"/>
          <p:nvPr/>
        </p:nvSpPr>
        <p:spPr>
          <a:xfrm>
            <a:off x="3211412" y="1310322"/>
            <a:ext cx="9751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3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Em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có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xinh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không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B8E727-78D6-4B73-A068-FFC8A4553E5A}"/>
              </a:ext>
            </a:extLst>
          </p:cNvPr>
          <p:cNvSpPr txBox="1"/>
          <p:nvPr/>
        </p:nvSpPr>
        <p:spPr>
          <a:xfrm>
            <a:off x="3211412" y="5518991"/>
            <a:ext cx="8642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điều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voi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299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6" grpId="0"/>
      <p:bldP spid="38" grpId="0"/>
      <p:bldP spid="31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18">
            <a:extLst>
              <a:ext uri="{FF2B5EF4-FFF2-40B4-BE49-F238E27FC236}">
                <a16:creationId xmlns:a16="http://schemas.microsoft.com/office/drawing/2014/main" id="{86791810-763F-49D6-BE69-A2FB92F78D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10961914" y="0"/>
            <a:ext cx="1451607" cy="18188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23DBC0-475A-46E9-A3B9-6E2261A22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852" y="2290097"/>
            <a:ext cx="10292062" cy="1792805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60EEB53-EDCF-401C-9815-FB69A08986F9}"/>
              </a:ext>
            </a:extLst>
          </p:cNvPr>
          <p:cNvSpPr/>
          <p:nvPr/>
        </p:nvSpPr>
        <p:spPr>
          <a:xfrm>
            <a:off x="999460" y="3136605"/>
            <a:ext cx="2392326" cy="776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3E4FA0A-2E27-42B7-A5E0-F311EF327CDB}"/>
              </a:ext>
            </a:extLst>
          </p:cNvPr>
          <p:cNvSpPr/>
          <p:nvPr/>
        </p:nvSpPr>
        <p:spPr>
          <a:xfrm>
            <a:off x="3423557" y="3040912"/>
            <a:ext cx="2392326" cy="776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5CEC563-B9EE-4142-9452-37926277BF61}"/>
              </a:ext>
            </a:extLst>
          </p:cNvPr>
          <p:cNvSpPr/>
          <p:nvPr/>
        </p:nvSpPr>
        <p:spPr>
          <a:xfrm>
            <a:off x="7506460" y="3186499"/>
            <a:ext cx="2169168" cy="776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0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CC8F3F-F679-497C-88AF-CD43454C89E4}"/>
              </a:ext>
            </a:extLst>
          </p:cNvPr>
          <p:cNvSpPr txBox="1"/>
          <p:nvPr/>
        </p:nvSpPr>
        <p:spPr>
          <a:xfrm>
            <a:off x="212652" y="308344"/>
            <a:ext cx="107814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3.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Nếu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voi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anh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sẽ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sau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voi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bỏ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sừng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râu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29953B-E585-41C2-A20C-5C25E8ACA96E}"/>
              </a:ext>
            </a:extLst>
          </p:cNvPr>
          <p:cNvSpPr txBox="1"/>
          <p:nvPr/>
        </p:nvSpPr>
        <p:spPr>
          <a:xfrm>
            <a:off x="861238" y="3030278"/>
            <a:ext cx="107814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luôn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luôn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chính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aseline="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40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gái</a:t>
            </a:r>
            <a:r>
              <a:rPr lang="en-US" sz="40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anh</a:t>
            </a:r>
            <a:r>
              <a:rPr lang="en-US" sz="40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xinh</a:t>
            </a:r>
            <a:r>
              <a:rPr lang="en-US" sz="40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nhất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04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85260" y="1401445"/>
            <a:ext cx="350647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2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222321" y="2524939"/>
            <a:ext cx="5492476" cy="132339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Viết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30" name="139">
            <a:extLst>
              <a:ext uri="{FF2B5EF4-FFF2-40B4-BE49-F238E27FC236}">
                <a16:creationId xmlns:a16="http://schemas.microsoft.com/office/drawing/2014/main" id="{EB60CA3F-A946-4219-9E8C-B5E600CA0F70}"/>
              </a:ext>
            </a:extLst>
          </p:cNvPr>
          <p:cNvGrpSpPr/>
          <p:nvPr/>
        </p:nvGrpSpPr>
        <p:grpSpPr>
          <a:xfrm>
            <a:off x="86755" y="51066"/>
            <a:ext cx="1213285" cy="1061298"/>
            <a:chOff x="1353570" y="1860082"/>
            <a:chExt cx="1425587" cy="1247005"/>
          </a:xfrm>
        </p:grpSpPr>
        <p:sp>
          <p:nvSpPr>
            <p:cNvPr id="31" name="16">
              <a:extLst>
                <a:ext uri="{FF2B5EF4-FFF2-40B4-BE49-F238E27FC236}">
                  <a16:creationId xmlns:a16="http://schemas.microsoft.com/office/drawing/2014/main" id="{3F9DE229-1895-4C69-97AA-EC06BCAC4819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24">
              <a:extLst>
                <a:ext uri="{FF2B5EF4-FFF2-40B4-BE49-F238E27FC236}">
                  <a16:creationId xmlns:a16="http://schemas.microsoft.com/office/drawing/2014/main" id="{41B41C85-81B1-4EBB-BF92-4178F503EC08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AutoShape 3">
              <a:extLst>
                <a:ext uri="{FF2B5EF4-FFF2-40B4-BE49-F238E27FC236}">
                  <a16:creationId xmlns:a16="http://schemas.microsoft.com/office/drawing/2014/main" id="{21524754-C788-4C9F-8E18-3ABD698E7CB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7" name="Content Placeholder 20" descr="logo">
            <a:extLst>
              <a:ext uri="{FF2B5EF4-FFF2-40B4-BE49-F238E27FC236}">
                <a16:creationId xmlns:a16="http://schemas.microsoft.com/office/drawing/2014/main" id="{AB11BA54-AD7F-4C34-9B43-FD02D2D55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6417" y="5208639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885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0" descr="logo">
            <a:extLst>
              <a:ext uri="{FF2B5EF4-FFF2-40B4-BE49-F238E27FC236}">
                <a16:creationId xmlns:a16="http://schemas.microsoft.com/office/drawing/2014/main" id="{7E258092-DA38-4B7E-80E9-21E9F2B46F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6613" y="125840"/>
            <a:ext cx="1564640" cy="1598295"/>
          </a:xfrm>
          <a:prstGeom prst="rect">
            <a:avLst/>
          </a:prstGeom>
        </p:spPr>
      </p:pic>
      <p:pic>
        <p:nvPicPr>
          <p:cNvPr id="5" name="chu B">
            <a:hlinkClick r:id="" action="ppaction://media"/>
            <a:extLst>
              <a:ext uri="{FF2B5EF4-FFF2-40B4-BE49-F238E27FC236}">
                <a16:creationId xmlns:a16="http://schemas.microsoft.com/office/drawing/2014/main" id="{EFEE6BBA-6423-4F14-9982-8DDEA99F80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17898" y="318976"/>
            <a:ext cx="6792432" cy="6422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1229677" y="2031528"/>
            <a:ext cx="9732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P001 4 hang 1 ô ly" panose="020B0603050302020204" charset="0"/>
                <a:cs typeface="HP001 4 hang 1 ô ly" panose="020B0603050302020204" charset="0"/>
              </a:rPr>
              <a:t>Bạn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P001 4 hang 1 ô ly" panose="020B0603050302020204" charset="0"/>
                <a:cs typeface="HP001 4 hang 1 ô ly" panose="020B060305030202020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P001 4 hang 1 ô ly" panose="020B0603050302020204" charset="0"/>
                <a:cs typeface="HP001 4 hang 1 ô ly" panose="020B0603050302020204" charset="0"/>
              </a:rPr>
              <a:t>bè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P001 4 hang 1 ô ly" panose="020B0603050302020204" charset="0"/>
                <a:cs typeface="HP001 4 hang 1 ô ly" panose="020B0603050302020204" charset="0"/>
              </a:rPr>
              <a:t> chia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P001 4 hang 1 ô ly" panose="020B0603050302020204" charset="0"/>
                <a:cs typeface="HP001 4 hang 1 ô ly" panose="020B0603050302020204" charset="0"/>
              </a:rPr>
              <a:t>ngọt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P001 4 hang 1 ô ly" panose="020B0603050302020204" charset="0"/>
                <a:cs typeface="HP001 4 hang 1 ô ly" panose="020B060305030202020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P001 4 hang 1 ô ly" panose="020B0603050302020204" charset="0"/>
                <a:cs typeface="HP001 4 hang 1 ô ly" panose="020B0603050302020204" charset="0"/>
              </a:rPr>
              <a:t>sẻ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P001 4 hang 1 ô ly" panose="020B0603050302020204" charset="0"/>
                <a:cs typeface="HP001 4 hang 1 ô ly" panose="020B060305030202020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P001 4 hang 1 ô ly" panose="020B0603050302020204" charset="0"/>
                <a:cs typeface="HP001 4 hang 1 ô ly" panose="020B0603050302020204" charset="0"/>
              </a:rPr>
              <a:t>bùi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P001 4 hang 1 ô ly" panose="020B0603050302020204" charset="0"/>
                <a:cs typeface="HP001 4 hang 1 ô ly" panose="020B0603050302020204" charset="0"/>
              </a:rPr>
              <a:t>.</a:t>
            </a:r>
          </a:p>
        </p:txBody>
      </p:sp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CBEBA727-938B-4B9B-BA0D-4137C430FDFB}"/>
              </a:ext>
            </a:extLst>
          </p:cNvPr>
          <p:cNvSpPr/>
          <p:nvPr/>
        </p:nvSpPr>
        <p:spPr>
          <a:xfrm>
            <a:off x="1027430" y="548433"/>
            <a:ext cx="3751580" cy="753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ứng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dụng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" name="Content Placeholder 20" descr="logo">
            <a:extLst>
              <a:ext uri="{FF2B5EF4-FFF2-40B4-BE49-F238E27FC236}">
                <a16:creationId xmlns:a16="http://schemas.microsoft.com/office/drawing/2014/main" id="{7E258092-DA38-4B7E-80E9-21E9F2B46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6613" y="125840"/>
            <a:ext cx="1564640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85260" y="1401445"/>
            <a:ext cx="350647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3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2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222321" y="2524939"/>
            <a:ext cx="5492476" cy="132339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Nói</a:t>
            </a: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và</a:t>
            </a: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nghe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30" name="139">
            <a:extLst>
              <a:ext uri="{FF2B5EF4-FFF2-40B4-BE49-F238E27FC236}">
                <a16:creationId xmlns:a16="http://schemas.microsoft.com/office/drawing/2014/main" id="{EB60CA3F-A946-4219-9E8C-B5E600CA0F70}"/>
              </a:ext>
            </a:extLst>
          </p:cNvPr>
          <p:cNvGrpSpPr/>
          <p:nvPr/>
        </p:nvGrpSpPr>
        <p:grpSpPr>
          <a:xfrm>
            <a:off x="86755" y="51066"/>
            <a:ext cx="1213285" cy="1061298"/>
            <a:chOff x="1353570" y="1860082"/>
            <a:chExt cx="1425587" cy="1247005"/>
          </a:xfrm>
        </p:grpSpPr>
        <p:sp>
          <p:nvSpPr>
            <p:cNvPr id="31" name="16">
              <a:extLst>
                <a:ext uri="{FF2B5EF4-FFF2-40B4-BE49-F238E27FC236}">
                  <a16:creationId xmlns:a16="http://schemas.microsoft.com/office/drawing/2014/main" id="{3F9DE229-1895-4C69-97AA-EC06BCAC4819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24">
              <a:extLst>
                <a:ext uri="{FF2B5EF4-FFF2-40B4-BE49-F238E27FC236}">
                  <a16:creationId xmlns:a16="http://schemas.microsoft.com/office/drawing/2014/main" id="{41B41C85-81B1-4EBB-BF92-4178F503EC08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3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AutoShape 3">
              <a:extLst>
                <a:ext uri="{FF2B5EF4-FFF2-40B4-BE49-F238E27FC236}">
                  <a16:creationId xmlns:a16="http://schemas.microsoft.com/office/drawing/2014/main" id="{21524754-C788-4C9F-8E18-3ABD698E7CB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7" name="Content Placeholder 20" descr="logo">
            <a:extLst>
              <a:ext uri="{FF2B5EF4-FFF2-40B4-BE49-F238E27FC236}">
                <a16:creationId xmlns:a16="http://schemas.microsoft.com/office/drawing/2014/main" id="{AB11BA54-AD7F-4C34-9B43-FD02D2D55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6417" y="5208639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590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997308" y="3953840"/>
            <a:ext cx="1716041" cy="1716041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74080" y="4091425"/>
            <a:ext cx="1578457" cy="15784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355120" y="2879776"/>
            <a:ext cx="1211606" cy="1211606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596319" y="491818"/>
            <a:ext cx="5155335" cy="4896929"/>
            <a:chOff x="3084810" y="-335112"/>
            <a:chExt cx="5809496" cy="576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3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9039516" y="3259314"/>
            <a:ext cx="1239357" cy="12393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8587644" y="810849"/>
            <a:ext cx="1759996" cy="734428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1216617" y="598108"/>
            <a:ext cx="887648" cy="887648"/>
          </a:xfrm>
          <a:prstGeom prst="ellipse">
            <a:avLst/>
          </a:prstGeom>
          <a:solidFill>
            <a:srgbClr val="A5C0A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660440" y="1216686"/>
            <a:ext cx="538143" cy="538143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40654" y="3006461"/>
            <a:ext cx="4152249" cy="1084866"/>
          </a:xfrm>
          <a:prstGeom prst="rect">
            <a:avLst/>
          </a:prstGeom>
          <a:noFill/>
        </p:spPr>
        <p:txBody>
          <a:bodyPr wrap="none" lIns="68496" tIns="34267" rIns="68496" bIns="34267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Khởi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động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2050" name="Picture 2" descr="在走动的火车 852x480 | Pics, Animation, Travel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72" y="2728265"/>
            <a:ext cx="7818554" cy="440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5" grpId="0" bldLvl="0" animBg="1"/>
      <p:bldP spid="5" grpId="1" bldLvl="0" animBg="1"/>
      <p:bldP spid="6" grpId="0" bldLvl="0" animBg="1"/>
      <p:bldP spid="6" grpId="1" bldLvl="0" animBg="1"/>
      <p:bldP spid="10" grpId="0" bldLvl="0" animBg="1"/>
      <p:bldP spid="10" grpId="1" bldLvl="0" animBg="1"/>
      <p:bldP spid="22" grpId="0" bldLvl="0" animBg="1"/>
      <p:bldP spid="22" grpId="1" bldLvl="0" animBg="1"/>
      <p:bldP spid="23" grpId="0" bldLvl="0" animBg="1"/>
      <p:bldP spid="23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15170-5EB0-46E6-B487-F880013AE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856" y="0"/>
            <a:ext cx="12043144" cy="1325563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Quan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nhân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vật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sự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việc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thể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hiện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682F6B8-0CEA-4744-B8EC-06D3D5F0F08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36A099-C8CD-4F88-A3C9-5E4A113F1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978196"/>
            <a:ext cx="7781925" cy="5566920"/>
          </a:xfrm>
          <a:prstGeom prst="rect">
            <a:avLst/>
          </a:prstGeom>
        </p:spPr>
      </p:pic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43EF72BB-8273-4793-BF46-0BBD10D84128}"/>
              </a:ext>
            </a:extLst>
          </p:cNvPr>
          <p:cNvSpPr/>
          <p:nvPr/>
        </p:nvSpPr>
        <p:spPr>
          <a:xfrm>
            <a:off x="6496493" y="1403498"/>
            <a:ext cx="1754372" cy="1010093"/>
          </a:xfrm>
          <a:prstGeom prst="cloud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xinh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không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CEA6FF89-B59C-4D38-B1FA-A93D005F346D}"/>
              </a:ext>
            </a:extLst>
          </p:cNvPr>
          <p:cNvSpPr/>
          <p:nvPr/>
        </p:nvSpPr>
        <p:spPr>
          <a:xfrm>
            <a:off x="8457923" y="1222745"/>
            <a:ext cx="2993342" cy="1190846"/>
          </a:xfrm>
          <a:prstGeom prst="cloud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Chưa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xinh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lắm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vì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không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đôi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sừng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giống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anh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Thought Bubble: Cloud 10">
            <a:extLst>
              <a:ext uri="{FF2B5EF4-FFF2-40B4-BE49-F238E27FC236}">
                <a16:creationId xmlns:a16="http://schemas.microsoft.com/office/drawing/2014/main" id="{0B12EBDB-9D7A-4FE6-8F55-C4672A52C3A6}"/>
              </a:ext>
            </a:extLst>
          </p:cNvPr>
          <p:cNvSpPr/>
          <p:nvPr/>
        </p:nvSpPr>
        <p:spPr>
          <a:xfrm>
            <a:off x="1573619" y="4252913"/>
            <a:ext cx="1998922" cy="786920"/>
          </a:xfrm>
          <a:prstGeom prst="cloudCallout">
            <a:avLst>
              <a:gd name="adj1" fmla="val 41328"/>
              <a:gd name="adj2" fmla="val 7321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xinh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không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EC47736E-AE35-4C80-B9FD-909F225648C0}"/>
              </a:ext>
            </a:extLst>
          </p:cNvPr>
          <p:cNvSpPr/>
          <p:nvPr/>
        </p:nvSpPr>
        <p:spPr>
          <a:xfrm>
            <a:off x="3721395" y="4085893"/>
            <a:ext cx="3009013" cy="786920"/>
          </a:xfrm>
          <a:prstGeom prst="cloudCallout">
            <a:avLst>
              <a:gd name="adj1" fmla="val 2345"/>
              <a:gd name="adj2" fmla="val 10158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Không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vì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không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bộ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râu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giống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tớ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Thought Bubble: Cloud 12">
            <a:extLst>
              <a:ext uri="{FF2B5EF4-FFF2-40B4-BE49-F238E27FC236}">
                <a16:creationId xmlns:a16="http://schemas.microsoft.com/office/drawing/2014/main" id="{28D30E98-7793-450E-A92E-DD749C827D7A}"/>
              </a:ext>
            </a:extLst>
          </p:cNvPr>
          <p:cNvSpPr/>
          <p:nvPr/>
        </p:nvSpPr>
        <p:spPr>
          <a:xfrm>
            <a:off x="9292856" y="4872813"/>
            <a:ext cx="2158409" cy="624220"/>
          </a:xfrm>
          <a:prstGeom prst="cloudCallout">
            <a:avLst>
              <a:gd name="adj1" fmla="val -53626"/>
              <a:gd name="adj2" fmla="val 10740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xinh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không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15" name="Thought Bubble: Cloud 14">
            <a:extLst>
              <a:ext uri="{FF2B5EF4-FFF2-40B4-BE49-F238E27FC236}">
                <a16:creationId xmlns:a16="http://schemas.microsoft.com/office/drawing/2014/main" id="{6F5681DE-EE7C-45EC-849D-2F81DDC6D868}"/>
              </a:ext>
            </a:extLst>
          </p:cNvPr>
          <p:cNvSpPr/>
          <p:nvPr/>
        </p:nvSpPr>
        <p:spPr>
          <a:xfrm>
            <a:off x="6886575" y="4479353"/>
            <a:ext cx="2158409" cy="624220"/>
          </a:xfrm>
          <a:prstGeom prst="cloudCallout">
            <a:avLst>
              <a:gd name="adj1" fmla="val -53626"/>
              <a:gd name="adj2" fmla="val 10740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Trời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ơi!Xấu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lắm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97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C8A16-7F16-4BDA-A9B1-64E6C8919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Chọn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kể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1-2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đoạn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truyện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theo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4D20A19-09A8-4A33-90A9-434E215287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" name="Content Placeholder 20" descr="logo">
            <a:extLst>
              <a:ext uri="{FF2B5EF4-FFF2-40B4-BE49-F238E27FC236}">
                <a16:creationId xmlns:a16="http://schemas.microsoft.com/office/drawing/2014/main" id="{6B1578A9-D221-4455-B96D-EB74AB911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69C9F1-7BB5-421E-BD85-CA5148AA5D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1262505"/>
            <a:ext cx="70104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74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Times New Roman"/>
              </a:rPr>
              <a:t>CỦNG CỐ BÀI HỌC</a:t>
            </a:r>
          </a:p>
        </p:txBody>
      </p:sp>
      <p:pic>
        <p:nvPicPr>
          <p:cNvPr id="18" name="Picture 2" descr="Kết nối tri thức với cuộc sống">
            <a:extLst>
              <a:ext uri="{FF2B5EF4-FFF2-40B4-BE49-F238E27FC236}">
                <a16:creationId xmlns:a16="http://schemas.microsoft.com/office/drawing/2014/main" id="{26C202A0-271C-47F3-B6F5-7E62753C3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5" name="18">
            <a:extLst>
              <a:ext uri="{FF2B5EF4-FFF2-40B4-BE49-F238E27FC236}">
                <a16:creationId xmlns:a16="http://schemas.microsoft.com/office/drawing/2014/main" id="{E197C50A-5293-4975-8C45-BE86E80C60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pic>
        <p:nvPicPr>
          <p:cNvPr id="17" name="Content Placeholder 20" descr="logo">
            <a:extLst>
              <a:ext uri="{FF2B5EF4-FFF2-40B4-BE49-F238E27FC236}">
                <a16:creationId xmlns:a16="http://schemas.microsoft.com/office/drawing/2014/main" id="{82B47712-E700-4A68-AA13-98F7D8B7D8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6546" y="-115757"/>
            <a:ext cx="1564640" cy="1598295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FFE3705-F316-4529-AD82-43C715E12A32}"/>
              </a:ext>
            </a:extLst>
          </p:cNvPr>
          <p:cNvSpPr/>
          <p:nvPr/>
        </p:nvSpPr>
        <p:spPr>
          <a:xfrm>
            <a:off x="-29682" y="592782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</a:p>
        </p:txBody>
      </p:sp>
    </p:spTree>
    <p:extLst>
      <p:ext uri="{BB962C8B-B14F-4D97-AF65-F5344CB8AC3E}">
        <p14:creationId xmlns:p14="http://schemas.microsoft.com/office/powerpoint/2010/main" val="3696452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A11654C-DDDF-4ABA-8EEF-C17775ED0FF5}"/>
              </a:ext>
            </a:extLst>
          </p:cNvPr>
          <p:cNvSpPr/>
          <p:nvPr/>
        </p:nvSpPr>
        <p:spPr>
          <a:xfrm>
            <a:off x="2106487" y="0"/>
            <a:ext cx="5558816" cy="6856754"/>
          </a:xfrm>
          <a:custGeom>
            <a:avLst/>
            <a:gdLst>
              <a:gd name="connsiteX0" fmla="*/ 0 w 5558816"/>
              <a:gd name="connsiteY0" fmla="*/ 0 h 6881992"/>
              <a:gd name="connsiteX1" fmla="*/ 182458 w 5558816"/>
              <a:gd name="connsiteY1" fmla="*/ 0 h 6881992"/>
              <a:gd name="connsiteX2" fmla="*/ 5558816 w 5558816"/>
              <a:gd name="connsiteY2" fmla="*/ 6881992 h 6881992"/>
              <a:gd name="connsiteX3" fmla="*/ 0 w 5558816"/>
              <a:gd name="connsiteY3" fmla="*/ 6881992 h 688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8816" h="6881992">
                <a:moveTo>
                  <a:pt x="0" y="0"/>
                </a:moveTo>
                <a:lnTo>
                  <a:pt x="182458" y="0"/>
                </a:lnTo>
                <a:lnTo>
                  <a:pt x="5558816" y="6881992"/>
                </a:lnTo>
                <a:lnTo>
                  <a:pt x="0" y="6881992"/>
                </a:lnTo>
                <a:close/>
              </a:path>
            </a:pathLst>
          </a:custGeom>
          <a:solidFill>
            <a:srgbClr val="F09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3">
            <a:extLst>
              <a:ext uri="{FF2B5EF4-FFF2-40B4-BE49-F238E27FC236}">
                <a16:creationId xmlns:a16="http://schemas.microsoft.com/office/drawing/2014/main" id="{0A295D24-B15B-42B1-8DE2-8741941BE604}"/>
              </a:ext>
            </a:extLst>
          </p:cNvPr>
          <p:cNvSpPr/>
          <p:nvPr/>
        </p:nvSpPr>
        <p:spPr>
          <a:xfrm>
            <a:off x="-17252" y="1246"/>
            <a:ext cx="2198450" cy="6858000"/>
          </a:xfrm>
          <a:prstGeom prst="rect">
            <a:avLst/>
          </a:prstGeom>
          <a:solidFill>
            <a:srgbClr val="F09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6">
            <a:extLst>
              <a:ext uri="{FF2B5EF4-FFF2-40B4-BE49-F238E27FC236}">
                <a16:creationId xmlns:a16="http://schemas.microsoft.com/office/drawing/2014/main" id="{67085E1A-1A05-4834-BDFE-A021CD217E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95" t="13963" r="15432" b="9410"/>
          <a:stretch/>
        </p:blipFill>
        <p:spPr>
          <a:xfrm rot="5400000">
            <a:off x="3252282" y="-917042"/>
            <a:ext cx="5468049" cy="8556553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5" name="17">
            <a:extLst>
              <a:ext uri="{FF2B5EF4-FFF2-40B4-BE49-F238E27FC236}">
                <a16:creationId xmlns:a16="http://schemas.microsoft.com/office/drawing/2014/main" id="{9E33FF87-1BC4-40F9-ADF7-1CBE9AB121CF}"/>
              </a:ext>
            </a:extLst>
          </p:cNvPr>
          <p:cNvCxnSpPr>
            <a:cxnSpLocks/>
          </p:cNvCxnSpPr>
          <p:nvPr/>
        </p:nvCxnSpPr>
        <p:spPr>
          <a:xfrm>
            <a:off x="724619" y="2518913"/>
            <a:ext cx="98341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19">
            <a:extLst>
              <a:ext uri="{FF2B5EF4-FFF2-40B4-BE49-F238E27FC236}">
                <a16:creationId xmlns:a16="http://schemas.microsoft.com/office/drawing/2014/main" id="{CF742677-0762-4856-B619-D7E63B6E5EBE}"/>
              </a:ext>
            </a:extLst>
          </p:cNvPr>
          <p:cNvCxnSpPr>
            <a:cxnSpLocks/>
          </p:cNvCxnSpPr>
          <p:nvPr/>
        </p:nvCxnSpPr>
        <p:spPr>
          <a:xfrm>
            <a:off x="1009290" y="2664441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21">
            <a:extLst>
              <a:ext uri="{FF2B5EF4-FFF2-40B4-BE49-F238E27FC236}">
                <a16:creationId xmlns:a16="http://schemas.microsoft.com/office/drawing/2014/main" id="{3D061997-5C91-4D28-9FCA-CE356C6FBF87}"/>
              </a:ext>
            </a:extLst>
          </p:cNvPr>
          <p:cNvCxnSpPr>
            <a:cxnSpLocks/>
          </p:cNvCxnSpPr>
          <p:nvPr/>
        </p:nvCxnSpPr>
        <p:spPr>
          <a:xfrm>
            <a:off x="2280565" y="1023116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22">
            <a:extLst>
              <a:ext uri="{FF2B5EF4-FFF2-40B4-BE49-F238E27FC236}">
                <a16:creationId xmlns:a16="http://schemas.microsoft.com/office/drawing/2014/main" id="{EF1D8500-3039-41BE-8642-FB07BFED60B8}"/>
              </a:ext>
            </a:extLst>
          </p:cNvPr>
          <p:cNvCxnSpPr>
            <a:cxnSpLocks/>
          </p:cNvCxnSpPr>
          <p:nvPr/>
        </p:nvCxnSpPr>
        <p:spPr>
          <a:xfrm>
            <a:off x="10389395" y="1333667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24">
            <a:extLst>
              <a:ext uri="{FF2B5EF4-FFF2-40B4-BE49-F238E27FC236}">
                <a16:creationId xmlns:a16="http://schemas.microsoft.com/office/drawing/2014/main" id="{EDD2C576-0A0B-4FEC-A6B9-57D4B2CA893C}"/>
              </a:ext>
            </a:extLst>
          </p:cNvPr>
          <p:cNvCxnSpPr>
            <a:cxnSpLocks/>
          </p:cNvCxnSpPr>
          <p:nvPr/>
        </p:nvCxnSpPr>
        <p:spPr>
          <a:xfrm>
            <a:off x="10803463" y="119564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25">
            <a:extLst>
              <a:ext uri="{FF2B5EF4-FFF2-40B4-BE49-F238E27FC236}">
                <a16:creationId xmlns:a16="http://schemas.microsoft.com/office/drawing/2014/main" id="{093F6B2F-9E8C-435D-B763-AEA8C219A7F0}"/>
              </a:ext>
            </a:extLst>
          </p:cNvPr>
          <p:cNvCxnSpPr>
            <a:cxnSpLocks/>
          </p:cNvCxnSpPr>
          <p:nvPr/>
        </p:nvCxnSpPr>
        <p:spPr>
          <a:xfrm>
            <a:off x="10724229" y="377549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26">
            <a:extLst>
              <a:ext uri="{FF2B5EF4-FFF2-40B4-BE49-F238E27FC236}">
                <a16:creationId xmlns:a16="http://schemas.microsoft.com/office/drawing/2014/main" id="{09DA45AC-4D60-4EEA-866A-00FB0EB0DE3B}"/>
              </a:ext>
            </a:extLst>
          </p:cNvPr>
          <p:cNvCxnSpPr>
            <a:cxnSpLocks/>
          </p:cNvCxnSpPr>
          <p:nvPr/>
        </p:nvCxnSpPr>
        <p:spPr>
          <a:xfrm>
            <a:off x="10882697" y="3901657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28">
            <a:extLst>
              <a:ext uri="{FF2B5EF4-FFF2-40B4-BE49-F238E27FC236}">
                <a16:creationId xmlns:a16="http://schemas.microsoft.com/office/drawing/2014/main" id="{90F128AB-2A4E-43E5-97F4-22CC7D474E71}"/>
              </a:ext>
            </a:extLst>
          </p:cNvPr>
          <p:cNvCxnSpPr>
            <a:cxnSpLocks/>
          </p:cNvCxnSpPr>
          <p:nvPr/>
        </p:nvCxnSpPr>
        <p:spPr>
          <a:xfrm>
            <a:off x="4885895" y="6230789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29">
            <a:extLst>
              <a:ext uri="{FF2B5EF4-FFF2-40B4-BE49-F238E27FC236}">
                <a16:creationId xmlns:a16="http://schemas.microsoft.com/office/drawing/2014/main" id="{F6FBD7E5-A848-45DA-B90A-601AD7BFDA61}"/>
              </a:ext>
            </a:extLst>
          </p:cNvPr>
          <p:cNvSpPr/>
          <p:nvPr/>
        </p:nvSpPr>
        <p:spPr>
          <a:xfrm>
            <a:off x="1684185" y="3901657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30">
            <a:extLst>
              <a:ext uri="{FF2B5EF4-FFF2-40B4-BE49-F238E27FC236}">
                <a16:creationId xmlns:a16="http://schemas.microsoft.com/office/drawing/2014/main" id="{DAC81680-EC3C-456B-AC1B-B4D62833278A}"/>
              </a:ext>
            </a:extLst>
          </p:cNvPr>
          <p:cNvSpPr/>
          <p:nvPr/>
        </p:nvSpPr>
        <p:spPr>
          <a:xfrm>
            <a:off x="1684185" y="4169395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31">
            <a:extLst>
              <a:ext uri="{FF2B5EF4-FFF2-40B4-BE49-F238E27FC236}">
                <a16:creationId xmlns:a16="http://schemas.microsoft.com/office/drawing/2014/main" id="{B7E8A5F4-80D0-4378-873A-1AFC6C936174}"/>
              </a:ext>
            </a:extLst>
          </p:cNvPr>
          <p:cNvSpPr/>
          <p:nvPr/>
        </p:nvSpPr>
        <p:spPr>
          <a:xfrm>
            <a:off x="1681311" y="4477072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32">
            <a:extLst>
              <a:ext uri="{FF2B5EF4-FFF2-40B4-BE49-F238E27FC236}">
                <a16:creationId xmlns:a16="http://schemas.microsoft.com/office/drawing/2014/main" id="{5ED2F97C-03C1-46AA-93B9-D4562065573D}"/>
              </a:ext>
            </a:extLst>
          </p:cNvPr>
          <p:cNvSpPr/>
          <p:nvPr/>
        </p:nvSpPr>
        <p:spPr>
          <a:xfrm>
            <a:off x="10803463" y="2174854"/>
            <a:ext cx="130646" cy="1306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33">
            <a:extLst>
              <a:ext uri="{FF2B5EF4-FFF2-40B4-BE49-F238E27FC236}">
                <a16:creationId xmlns:a16="http://schemas.microsoft.com/office/drawing/2014/main" id="{7EB82FD3-4270-4605-8514-1185115DC8F1}"/>
              </a:ext>
            </a:extLst>
          </p:cNvPr>
          <p:cNvSpPr/>
          <p:nvPr/>
        </p:nvSpPr>
        <p:spPr>
          <a:xfrm>
            <a:off x="9295686" y="6230789"/>
            <a:ext cx="322170" cy="322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34">
            <a:extLst>
              <a:ext uri="{FF2B5EF4-FFF2-40B4-BE49-F238E27FC236}">
                <a16:creationId xmlns:a16="http://schemas.microsoft.com/office/drawing/2014/main" id="{5BC57DCA-E49E-4ECD-9154-FC00806210F4}"/>
              </a:ext>
            </a:extLst>
          </p:cNvPr>
          <p:cNvSpPr/>
          <p:nvPr/>
        </p:nvSpPr>
        <p:spPr>
          <a:xfrm>
            <a:off x="9784141" y="6461396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35">
            <a:extLst>
              <a:ext uri="{FF2B5EF4-FFF2-40B4-BE49-F238E27FC236}">
                <a16:creationId xmlns:a16="http://schemas.microsoft.com/office/drawing/2014/main" id="{B622EADE-7D93-4CA0-BDB3-A16297015644}"/>
              </a:ext>
            </a:extLst>
          </p:cNvPr>
          <p:cNvSpPr/>
          <p:nvPr/>
        </p:nvSpPr>
        <p:spPr>
          <a:xfrm>
            <a:off x="649748" y="963852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36">
            <a:extLst>
              <a:ext uri="{FF2B5EF4-FFF2-40B4-BE49-F238E27FC236}">
                <a16:creationId xmlns:a16="http://schemas.microsoft.com/office/drawing/2014/main" id="{68BC9D8F-F623-4EA4-815D-8DE3483F08F8}"/>
              </a:ext>
            </a:extLst>
          </p:cNvPr>
          <p:cNvSpPr/>
          <p:nvPr/>
        </p:nvSpPr>
        <p:spPr>
          <a:xfrm>
            <a:off x="961988" y="740548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37">
            <a:extLst>
              <a:ext uri="{FF2B5EF4-FFF2-40B4-BE49-F238E27FC236}">
                <a16:creationId xmlns:a16="http://schemas.microsoft.com/office/drawing/2014/main" id="{8A57394D-355B-4FB7-ACFB-32138A2F51DA}"/>
              </a:ext>
            </a:extLst>
          </p:cNvPr>
          <p:cNvSpPr/>
          <p:nvPr/>
        </p:nvSpPr>
        <p:spPr>
          <a:xfrm>
            <a:off x="943131" y="5351811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38">
            <a:extLst>
              <a:ext uri="{FF2B5EF4-FFF2-40B4-BE49-F238E27FC236}">
                <a16:creationId xmlns:a16="http://schemas.microsoft.com/office/drawing/2014/main" id="{8E161094-691A-471C-8632-65F1684C5961}"/>
              </a:ext>
            </a:extLst>
          </p:cNvPr>
          <p:cNvSpPr/>
          <p:nvPr/>
        </p:nvSpPr>
        <p:spPr>
          <a:xfrm>
            <a:off x="9835236" y="1101881"/>
            <a:ext cx="93758" cy="937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39">
            <a:extLst>
              <a:ext uri="{FF2B5EF4-FFF2-40B4-BE49-F238E27FC236}">
                <a16:creationId xmlns:a16="http://schemas.microsoft.com/office/drawing/2014/main" id="{D7AC1928-DA19-45C2-8771-B16711E0A7BD}"/>
              </a:ext>
            </a:extLst>
          </p:cNvPr>
          <p:cNvSpPr/>
          <p:nvPr/>
        </p:nvSpPr>
        <p:spPr>
          <a:xfrm>
            <a:off x="11473132" y="4180858"/>
            <a:ext cx="156520" cy="156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498525-6E24-4DAE-87BF-7802486B196A}"/>
              </a:ext>
            </a:extLst>
          </p:cNvPr>
          <p:cNvSpPr txBox="1"/>
          <p:nvPr/>
        </p:nvSpPr>
        <p:spPr>
          <a:xfrm>
            <a:off x="3114133" y="1983460"/>
            <a:ext cx="584245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kumimoji="0" lang="en-US" sz="66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5: </a:t>
            </a:r>
            <a:r>
              <a:rPr kumimoji="0" lang="en-US" sz="6600" b="1" i="0" u="none" strike="noStrike" kern="1200" cap="none" spc="0" normalizeH="0" baseline="0" noProof="0" dirty="0" err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Voi</a:t>
            </a:r>
            <a:r>
              <a:rPr kumimoji="0" lang="en-US" sz="66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66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</a:t>
            </a:r>
            <a:r>
              <a:rPr kumimoji="0" lang="en-US" sz="6600" b="1" i="0" u="none" strike="noStrike" kern="1200" cap="none" spc="0" normalizeH="0" noProof="0" dirty="0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kumimoji="0" lang="en-US" sz="6600" b="1" i="0" u="none" strike="noStrike" kern="1200" cap="none" spc="0" normalizeH="0" noProof="0" dirty="0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tự</a:t>
            </a:r>
            <a:r>
              <a:rPr kumimoji="0" lang="en-US" sz="6600" b="1" i="0" u="none" strike="noStrike" kern="1200" cap="none" spc="0" normalizeH="0" noProof="0" dirty="0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tin</a:t>
            </a:r>
            <a:endParaRPr kumimoji="0" lang="en-US" sz="6600" b="1" i="0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pattFill prst="pct50">
                <a:fgClr>
                  <a:srgbClr val="4472C4"/>
                </a:fgClr>
                <a:bgClr>
                  <a:srgbClr val="4472C4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D696009B-60B3-4CB5-BDD1-F95D552381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686" y="2664441"/>
            <a:ext cx="2997677" cy="419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3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85260" y="1401445"/>
            <a:ext cx="350647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1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222321" y="2524939"/>
            <a:ext cx="5492476" cy="132339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30" name="139">
            <a:extLst>
              <a:ext uri="{FF2B5EF4-FFF2-40B4-BE49-F238E27FC236}">
                <a16:creationId xmlns:a16="http://schemas.microsoft.com/office/drawing/2014/main" id="{EB60CA3F-A946-4219-9E8C-B5E600CA0F70}"/>
              </a:ext>
            </a:extLst>
          </p:cNvPr>
          <p:cNvGrpSpPr/>
          <p:nvPr/>
        </p:nvGrpSpPr>
        <p:grpSpPr>
          <a:xfrm>
            <a:off x="86755" y="51066"/>
            <a:ext cx="1213285" cy="1061298"/>
            <a:chOff x="1353570" y="1860082"/>
            <a:chExt cx="1425587" cy="1247005"/>
          </a:xfrm>
        </p:grpSpPr>
        <p:sp>
          <p:nvSpPr>
            <p:cNvPr id="31" name="16">
              <a:extLst>
                <a:ext uri="{FF2B5EF4-FFF2-40B4-BE49-F238E27FC236}">
                  <a16:creationId xmlns:a16="http://schemas.microsoft.com/office/drawing/2014/main" id="{3F9DE229-1895-4C69-97AA-EC06BCAC4819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24">
              <a:extLst>
                <a:ext uri="{FF2B5EF4-FFF2-40B4-BE49-F238E27FC236}">
                  <a16:creationId xmlns:a16="http://schemas.microsoft.com/office/drawing/2014/main" id="{41B41C85-81B1-4EBB-BF92-4178F503EC08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1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AutoShape 3">
              <a:extLst>
                <a:ext uri="{FF2B5EF4-FFF2-40B4-BE49-F238E27FC236}">
                  <a16:creationId xmlns:a16="http://schemas.microsoft.com/office/drawing/2014/main" id="{21524754-C788-4C9F-8E18-3ABD698E7CB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21" name="Content Placeholder 20" descr="logo">
            <a:extLst>
              <a:ext uri="{FF2B5EF4-FFF2-40B4-BE49-F238E27FC236}">
                <a16:creationId xmlns:a16="http://schemas.microsoft.com/office/drawing/2014/main" id="{3F37A581-45C9-4999-89C0-CA07188A4F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8924" y="5065940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97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39">
            <a:extLst>
              <a:ext uri="{FF2B5EF4-FFF2-40B4-BE49-F238E27FC236}">
                <a16:creationId xmlns:a16="http://schemas.microsoft.com/office/drawing/2014/main" id="{1FC1B029-8E06-4389-BBAF-FBB610AB7ABC}"/>
              </a:ext>
            </a:extLst>
          </p:cNvPr>
          <p:cNvGrpSpPr/>
          <p:nvPr/>
        </p:nvGrpSpPr>
        <p:grpSpPr>
          <a:xfrm>
            <a:off x="0" y="98319"/>
            <a:ext cx="1158949" cy="1247005"/>
            <a:chOff x="1353570" y="1860082"/>
            <a:chExt cx="1425587" cy="1247005"/>
          </a:xfrm>
        </p:grpSpPr>
        <p:sp>
          <p:nvSpPr>
            <p:cNvPr id="3" name="16">
              <a:extLst>
                <a:ext uri="{FF2B5EF4-FFF2-40B4-BE49-F238E27FC236}">
                  <a16:creationId xmlns:a16="http://schemas.microsoft.com/office/drawing/2014/main" id="{D5AFD823-7D61-4524-A39E-AD20CCA97136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" name="24">
              <a:extLst>
                <a:ext uri="{FF2B5EF4-FFF2-40B4-BE49-F238E27FC236}">
                  <a16:creationId xmlns:a16="http://schemas.microsoft.com/office/drawing/2014/main" id="{BFB1152D-C34F-44B4-B182-1CAE54F5EF5B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Đọc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C1B58A05-7728-4AFD-9CDF-FFE41226AA3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6" name="18">
            <a:extLst>
              <a:ext uri="{FF2B5EF4-FFF2-40B4-BE49-F238E27FC236}">
                <a16:creationId xmlns:a16="http://schemas.microsoft.com/office/drawing/2014/main" id="{9B8C6333-652F-4701-A1A9-853082A628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pic>
        <p:nvPicPr>
          <p:cNvPr id="7" name="Content Placeholder 20" descr="logo">
            <a:extLst>
              <a:ext uri="{FF2B5EF4-FFF2-40B4-BE49-F238E27FC236}">
                <a16:creationId xmlns:a16="http://schemas.microsoft.com/office/drawing/2014/main" id="{38D8642B-DD79-4F1D-B5FA-8FFEEDB02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4388" y="255644"/>
            <a:ext cx="1564640" cy="15982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3A449C8-DDB6-4A1A-B1C4-6E43A2E29B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8497" y="648799"/>
            <a:ext cx="7596300" cy="418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61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35">
            <a:extLst>
              <a:ext uri="{FF2B5EF4-FFF2-40B4-BE49-F238E27FC236}">
                <a16:creationId xmlns:a16="http://schemas.microsoft.com/office/drawing/2014/main" id="{835916E1-3EC8-49F0-A643-915A82461DE0}"/>
              </a:ext>
            </a:extLst>
          </p:cNvPr>
          <p:cNvGrpSpPr/>
          <p:nvPr/>
        </p:nvGrpSpPr>
        <p:grpSpPr>
          <a:xfrm>
            <a:off x="868680" y="39356"/>
            <a:ext cx="1695411" cy="707886"/>
            <a:chOff x="2470108" y="1864944"/>
            <a:chExt cx="2704644" cy="1129272"/>
          </a:xfrm>
        </p:grpSpPr>
        <p:sp>
          <p:nvSpPr>
            <p:cNvPr id="7" name="23">
              <a:extLst>
                <a:ext uri="{FF2B5EF4-FFF2-40B4-BE49-F238E27FC236}">
                  <a16:creationId xmlns:a16="http://schemas.microsoft.com/office/drawing/2014/main" id="{171ACA6A-3677-4982-9EF3-A41A4020501B}"/>
                </a:ext>
              </a:extLst>
            </p:cNvPr>
            <p:cNvSpPr/>
            <p:nvPr/>
          </p:nvSpPr>
          <p:spPr>
            <a:xfrm>
              <a:off x="2470108" y="2002067"/>
              <a:ext cx="2297849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5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8" name="137">
              <a:extLst>
                <a:ext uri="{FF2B5EF4-FFF2-40B4-BE49-F238E27FC236}">
                  <a16:creationId xmlns:a16="http://schemas.microsoft.com/office/drawing/2014/main" id="{D0DCA77A-83BB-4959-8249-E4AD05A53C89}"/>
                </a:ext>
              </a:extLst>
            </p:cNvPr>
            <p:cNvSpPr txBox="1"/>
            <p:nvPr/>
          </p:nvSpPr>
          <p:spPr>
            <a:xfrm>
              <a:off x="2722742" y="1864944"/>
              <a:ext cx="2452010" cy="1129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</a:rPr>
                <a:t>ĐỌC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endParaRPr>
            </a:p>
          </p:txBody>
        </p:sp>
      </p:grpSp>
      <p:grpSp>
        <p:nvGrpSpPr>
          <p:cNvPr id="9" name="139">
            <a:extLst>
              <a:ext uri="{FF2B5EF4-FFF2-40B4-BE49-F238E27FC236}">
                <a16:creationId xmlns:a16="http://schemas.microsoft.com/office/drawing/2014/main" id="{BE942117-73E3-49AC-BC4E-92D5B6F19489}"/>
              </a:ext>
            </a:extLst>
          </p:cNvPr>
          <p:cNvGrpSpPr/>
          <p:nvPr/>
        </p:nvGrpSpPr>
        <p:grpSpPr>
          <a:xfrm>
            <a:off x="86756" y="51066"/>
            <a:ext cx="893632" cy="781688"/>
            <a:chOff x="1353570" y="1860082"/>
            <a:chExt cx="1425587" cy="1247005"/>
          </a:xfrm>
        </p:grpSpPr>
        <p:sp>
          <p:nvSpPr>
            <p:cNvPr id="10" name="16">
              <a:extLst>
                <a:ext uri="{FF2B5EF4-FFF2-40B4-BE49-F238E27FC236}">
                  <a16:creationId xmlns:a16="http://schemas.microsoft.com/office/drawing/2014/main" id="{913F2B3C-459B-4222-B97D-5F7F67E0B5A2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1" name="24">
              <a:extLst>
                <a:ext uri="{FF2B5EF4-FFF2-40B4-BE49-F238E27FC236}">
                  <a16:creationId xmlns:a16="http://schemas.microsoft.com/office/drawing/2014/main" id="{DD8C929B-12D0-4925-8097-495BD3855ADA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  <a:sym typeface="+mn-lt"/>
                </a:rPr>
                <a:t>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16E57C17-2274-4740-B61E-0EF5AF031E5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F4B6D55-9414-4DD7-8435-0D9B28C98F2C}"/>
              </a:ext>
            </a:extLst>
          </p:cNvPr>
          <p:cNvSpPr txBox="1"/>
          <p:nvPr/>
        </p:nvSpPr>
        <p:spPr>
          <a:xfrm>
            <a:off x="3091015" y="-47830"/>
            <a:ext cx="6168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Em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có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xinh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không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5AC1C6-BEB8-4DA5-81D6-2484B18A5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750" y="0"/>
            <a:ext cx="1238250" cy="8286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5A562F-6105-4568-870B-CA76C40D94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03" y="731413"/>
            <a:ext cx="7973754" cy="304276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770F47-0190-4849-A016-C804E51BF3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03" y="3752147"/>
            <a:ext cx="7973753" cy="305478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17BD69-B821-40DD-9639-B10DC9F757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1256" y="747242"/>
            <a:ext cx="4196188" cy="495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181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35">
            <a:extLst>
              <a:ext uri="{FF2B5EF4-FFF2-40B4-BE49-F238E27FC236}">
                <a16:creationId xmlns:a16="http://schemas.microsoft.com/office/drawing/2014/main" id="{835916E1-3EC8-49F0-A643-915A82461DE0}"/>
              </a:ext>
            </a:extLst>
          </p:cNvPr>
          <p:cNvGrpSpPr/>
          <p:nvPr/>
        </p:nvGrpSpPr>
        <p:grpSpPr>
          <a:xfrm>
            <a:off x="868680" y="39356"/>
            <a:ext cx="1695411" cy="707886"/>
            <a:chOff x="2470108" y="1864944"/>
            <a:chExt cx="2704644" cy="1129272"/>
          </a:xfrm>
        </p:grpSpPr>
        <p:sp>
          <p:nvSpPr>
            <p:cNvPr id="7" name="23">
              <a:extLst>
                <a:ext uri="{FF2B5EF4-FFF2-40B4-BE49-F238E27FC236}">
                  <a16:creationId xmlns:a16="http://schemas.microsoft.com/office/drawing/2014/main" id="{171ACA6A-3677-4982-9EF3-A41A4020501B}"/>
                </a:ext>
              </a:extLst>
            </p:cNvPr>
            <p:cNvSpPr/>
            <p:nvPr/>
          </p:nvSpPr>
          <p:spPr>
            <a:xfrm>
              <a:off x="2470108" y="2002067"/>
              <a:ext cx="2297849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5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8" name="137">
              <a:extLst>
                <a:ext uri="{FF2B5EF4-FFF2-40B4-BE49-F238E27FC236}">
                  <a16:creationId xmlns:a16="http://schemas.microsoft.com/office/drawing/2014/main" id="{D0DCA77A-83BB-4959-8249-E4AD05A53C89}"/>
                </a:ext>
              </a:extLst>
            </p:cNvPr>
            <p:cNvSpPr txBox="1"/>
            <p:nvPr/>
          </p:nvSpPr>
          <p:spPr>
            <a:xfrm>
              <a:off x="2722742" y="1864944"/>
              <a:ext cx="2452010" cy="1129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</a:rPr>
                <a:t>ĐỌC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endParaRPr>
            </a:p>
          </p:txBody>
        </p:sp>
      </p:grpSp>
      <p:grpSp>
        <p:nvGrpSpPr>
          <p:cNvPr id="9" name="139">
            <a:extLst>
              <a:ext uri="{FF2B5EF4-FFF2-40B4-BE49-F238E27FC236}">
                <a16:creationId xmlns:a16="http://schemas.microsoft.com/office/drawing/2014/main" id="{BE942117-73E3-49AC-BC4E-92D5B6F19489}"/>
              </a:ext>
            </a:extLst>
          </p:cNvPr>
          <p:cNvGrpSpPr/>
          <p:nvPr/>
        </p:nvGrpSpPr>
        <p:grpSpPr>
          <a:xfrm>
            <a:off x="86756" y="51066"/>
            <a:ext cx="893632" cy="781688"/>
            <a:chOff x="1353570" y="1860082"/>
            <a:chExt cx="1425587" cy="1247005"/>
          </a:xfrm>
        </p:grpSpPr>
        <p:sp>
          <p:nvSpPr>
            <p:cNvPr id="10" name="16">
              <a:extLst>
                <a:ext uri="{FF2B5EF4-FFF2-40B4-BE49-F238E27FC236}">
                  <a16:creationId xmlns:a16="http://schemas.microsoft.com/office/drawing/2014/main" id="{913F2B3C-459B-4222-B97D-5F7F67E0B5A2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1" name="24">
              <a:extLst>
                <a:ext uri="{FF2B5EF4-FFF2-40B4-BE49-F238E27FC236}">
                  <a16:creationId xmlns:a16="http://schemas.microsoft.com/office/drawing/2014/main" id="{DD8C929B-12D0-4925-8097-495BD3855ADA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  <a:sym typeface="+mn-lt"/>
                </a:rPr>
                <a:t>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16E57C17-2274-4740-B61E-0EF5AF031E5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F4B6D55-9414-4DD7-8435-0D9B28C98F2C}"/>
              </a:ext>
            </a:extLst>
          </p:cNvPr>
          <p:cNvSpPr txBox="1"/>
          <p:nvPr/>
        </p:nvSpPr>
        <p:spPr>
          <a:xfrm>
            <a:off x="3091015" y="-47830"/>
            <a:ext cx="6168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Em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xinh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5AC1C6-BEB8-4DA5-81D6-2484B18A5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750" y="0"/>
            <a:ext cx="1238250" cy="8286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5A562F-6105-4568-870B-CA76C40D94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03" y="731413"/>
            <a:ext cx="7973754" cy="304276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770F47-0190-4849-A016-C804E51BF3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03" y="3752147"/>
            <a:ext cx="7973753" cy="305478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17BD69-B821-40DD-9639-B10DC9F757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1256" y="747242"/>
            <a:ext cx="4196188" cy="495562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5D46A8-43EC-4831-8249-CF61DC48C590}"/>
              </a:ext>
            </a:extLst>
          </p:cNvPr>
          <p:cNvCxnSpPr/>
          <p:nvPr/>
        </p:nvCxnSpPr>
        <p:spPr>
          <a:xfrm flipH="1">
            <a:off x="5726375" y="617031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5E08CA-703A-49C0-BFDA-F689C8EFA73B}"/>
              </a:ext>
            </a:extLst>
          </p:cNvPr>
          <p:cNvCxnSpPr/>
          <p:nvPr/>
        </p:nvCxnSpPr>
        <p:spPr>
          <a:xfrm flipH="1">
            <a:off x="3357693" y="947404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DAAB1D-7A7D-4BFE-9A83-704C04316A37}"/>
              </a:ext>
            </a:extLst>
          </p:cNvPr>
          <p:cNvCxnSpPr/>
          <p:nvPr/>
        </p:nvCxnSpPr>
        <p:spPr>
          <a:xfrm flipH="1">
            <a:off x="7815025" y="93604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1DC380A-35A5-452C-9077-AB5F56CD6D1A}"/>
              </a:ext>
            </a:extLst>
          </p:cNvPr>
          <p:cNvCxnSpPr/>
          <p:nvPr/>
        </p:nvCxnSpPr>
        <p:spPr>
          <a:xfrm flipH="1">
            <a:off x="3975069" y="1219687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B80F47-7CCA-4C6A-B6B2-88435D48928E}"/>
              </a:ext>
            </a:extLst>
          </p:cNvPr>
          <p:cNvCxnSpPr/>
          <p:nvPr/>
        </p:nvCxnSpPr>
        <p:spPr>
          <a:xfrm flipH="1">
            <a:off x="2740262" y="1558059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AA3EAD0-CD02-45CE-BEAF-4EDF54C4F180}"/>
              </a:ext>
            </a:extLst>
          </p:cNvPr>
          <p:cNvCxnSpPr/>
          <p:nvPr/>
        </p:nvCxnSpPr>
        <p:spPr>
          <a:xfrm flipH="1">
            <a:off x="3441054" y="185236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06B3CC0-8219-4976-B9A2-CED98F7056AE}"/>
              </a:ext>
            </a:extLst>
          </p:cNvPr>
          <p:cNvCxnSpPr/>
          <p:nvPr/>
        </p:nvCxnSpPr>
        <p:spPr>
          <a:xfrm flipH="1">
            <a:off x="6017624" y="2215017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BEB179D-09EF-47E4-8404-D96F8517C9BC}"/>
              </a:ext>
            </a:extLst>
          </p:cNvPr>
          <p:cNvCxnSpPr/>
          <p:nvPr/>
        </p:nvCxnSpPr>
        <p:spPr>
          <a:xfrm flipH="1">
            <a:off x="6718638" y="2582213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148D8FA-6C25-499E-A513-7946B8BF53EB}"/>
              </a:ext>
            </a:extLst>
          </p:cNvPr>
          <p:cNvCxnSpPr/>
          <p:nvPr/>
        </p:nvCxnSpPr>
        <p:spPr>
          <a:xfrm flipH="1">
            <a:off x="2309091" y="2903214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D8CC5B6-D182-4846-9B01-6279B4E39F54}"/>
              </a:ext>
            </a:extLst>
          </p:cNvPr>
          <p:cNvCxnSpPr/>
          <p:nvPr/>
        </p:nvCxnSpPr>
        <p:spPr>
          <a:xfrm flipH="1">
            <a:off x="2778362" y="3235708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3328CD2-54DF-417A-9841-C2F3BB300478}"/>
              </a:ext>
            </a:extLst>
          </p:cNvPr>
          <p:cNvCxnSpPr/>
          <p:nvPr/>
        </p:nvCxnSpPr>
        <p:spPr>
          <a:xfrm flipH="1">
            <a:off x="5140299" y="3554138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AC2A168-EE3A-41B6-8623-34E1A8236134}"/>
              </a:ext>
            </a:extLst>
          </p:cNvPr>
          <p:cNvCxnSpPr/>
          <p:nvPr/>
        </p:nvCxnSpPr>
        <p:spPr>
          <a:xfrm flipH="1">
            <a:off x="7513724" y="3845929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A113A0F-A523-4906-93EB-39ECC21BF7A4}"/>
              </a:ext>
            </a:extLst>
          </p:cNvPr>
          <p:cNvCxnSpPr/>
          <p:nvPr/>
        </p:nvCxnSpPr>
        <p:spPr>
          <a:xfrm flipH="1">
            <a:off x="6655778" y="424619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65007AA-8D94-459C-911B-57890F658582}"/>
              </a:ext>
            </a:extLst>
          </p:cNvPr>
          <p:cNvCxnSpPr/>
          <p:nvPr/>
        </p:nvCxnSpPr>
        <p:spPr>
          <a:xfrm flipH="1">
            <a:off x="3347348" y="4533902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05E3DF-1A37-4CB3-A7B5-07A4FAD54A1B}"/>
              </a:ext>
            </a:extLst>
          </p:cNvPr>
          <p:cNvCxnSpPr/>
          <p:nvPr/>
        </p:nvCxnSpPr>
        <p:spPr>
          <a:xfrm flipH="1">
            <a:off x="2000405" y="4850471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0D302AE-FD30-4B68-B396-ABE31659ECBA}"/>
              </a:ext>
            </a:extLst>
          </p:cNvPr>
          <p:cNvCxnSpPr/>
          <p:nvPr/>
        </p:nvCxnSpPr>
        <p:spPr>
          <a:xfrm flipH="1">
            <a:off x="6579578" y="5095303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49F4800-539A-4801-A816-B5075A141358}"/>
              </a:ext>
            </a:extLst>
          </p:cNvPr>
          <p:cNvCxnSpPr/>
          <p:nvPr/>
        </p:nvCxnSpPr>
        <p:spPr>
          <a:xfrm flipH="1">
            <a:off x="5941424" y="5519627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2246F3A-B6AC-4C4D-9C07-33B3F950B5EC}"/>
              </a:ext>
            </a:extLst>
          </p:cNvPr>
          <p:cNvCxnSpPr/>
          <p:nvPr/>
        </p:nvCxnSpPr>
        <p:spPr>
          <a:xfrm flipH="1">
            <a:off x="4738225" y="573967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04C5988-E293-4E00-8E88-032C9C6B2859}"/>
              </a:ext>
            </a:extLst>
          </p:cNvPr>
          <p:cNvCxnSpPr/>
          <p:nvPr/>
        </p:nvCxnSpPr>
        <p:spPr>
          <a:xfrm flipH="1">
            <a:off x="3281493" y="610367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A3B73CD-6EDB-4E24-8C03-BA83F041C29D}"/>
              </a:ext>
            </a:extLst>
          </p:cNvPr>
          <p:cNvGrpSpPr/>
          <p:nvPr/>
        </p:nvGrpSpPr>
        <p:grpSpPr>
          <a:xfrm>
            <a:off x="6794838" y="6159035"/>
            <a:ext cx="6103839" cy="769441"/>
            <a:chOff x="708943" y="6033135"/>
            <a:chExt cx="5825836" cy="76944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B0D156B-BD29-44F2-8590-12C0C08FFEF5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F15A88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3608DD9-4AD8-4CD1-BEF8-5E7722DECE83}"/>
                </a:ext>
              </a:extLst>
            </p:cNvPr>
            <p:cNvSpPr txBox="1"/>
            <p:nvPr/>
          </p:nvSpPr>
          <p:spPr>
            <a:xfrm>
              <a:off x="1016462" y="6033135"/>
              <a:ext cx="516738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nối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tiếp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câu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57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35">
            <a:extLst>
              <a:ext uri="{FF2B5EF4-FFF2-40B4-BE49-F238E27FC236}">
                <a16:creationId xmlns:a16="http://schemas.microsoft.com/office/drawing/2014/main" id="{835916E1-3EC8-49F0-A643-915A82461DE0}"/>
              </a:ext>
            </a:extLst>
          </p:cNvPr>
          <p:cNvGrpSpPr/>
          <p:nvPr/>
        </p:nvGrpSpPr>
        <p:grpSpPr>
          <a:xfrm>
            <a:off x="868680" y="39356"/>
            <a:ext cx="1695411" cy="707886"/>
            <a:chOff x="2470108" y="1864944"/>
            <a:chExt cx="2704644" cy="1129272"/>
          </a:xfrm>
        </p:grpSpPr>
        <p:sp>
          <p:nvSpPr>
            <p:cNvPr id="7" name="23">
              <a:extLst>
                <a:ext uri="{FF2B5EF4-FFF2-40B4-BE49-F238E27FC236}">
                  <a16:creationId xmlns:a16="http://schemas.microsoft.com/office/drawing/2014/main" id="{171ACA6A-3677-4982-9EF3-A41A4020501B}"/>
                </a:ext>
              </a:extLst>
            </p:cNvPr>
            <p:cNvSpPr/>
            <p:nvPr/>
          </p:nvSpPr>
          <p:spPr>
            <a:xfrm>
              <a:off x="2470108" y="2002067"/>
              <a:ext cx="2297849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5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8" name="137">
              <a:extLst>
                <a:ext uri="{FF2B5EF4-FFF2-40B4-BE49-F238E27FC236}">
                  <a16:creationId xmlns:a16="http://schemas.microsoft.com/office/drawing/2014/main" id="{D0DCA77A-83BB-4959-8249-E4AD05A53C89}"/>
                </a:ext>
              </a:extLst>
            </p:cNvPr>
            <p:cNvSpPr txBox="1"/>
            <p:nvPr/>
          </p:nvSpPr>
          <p:spPr>
            <a:xfrm>
              <a:off x="2722742" y="1864944"/>
              <a:ext cx="2452010" cy="1129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</a:rPr>
                <a:t>ĐỌC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endParaRPr>
            </a:p>
          </p:txBody>
        </p:sp>
      </p:grpSp>
      <p:grpSp>
        <p:nvGrpSpPr>
          <p:cNvPr id="9" name="139">
            <a:extLst>
              <a:ext uri="{FF2B5EF4-FFF2-40B4-BE49-F238E27FC236}">
                <a16:creationId xmlns:a16="http://schemas.microsoft.com/office/drawing/2014/main" id="{BE942117-73E3-49AC-BC4E-92D5B6F19489}"/>
              </a:ext>
            </a:extLst>
          </p:cNvPr>
          <p:cNvGrpSpPr/>
          <p:nvPr/>
        </p:nvGrpSpPr>
        <p:grpSpPr>
          <a:xfrm>
            <a:off x="86756" y="51066"/>
            <a:ext cx="893632" cy="781688"/>
            <a:chOff x="1353570" y="1860082"/>
            <a:chExt cx="1425587" cy="1247005"/>
          </a:xfrm>
        </p:grpSpPr>
        <p:sp>
          <p:nvSpPr>
            <p:cNvPr id="10" name="16">
              <a:extLst>
                <a:ext uri="{FF2B5EF4-FFF2-40B4-BE49-F238E27FC236}">
                  <a16:creationId xmlns:a16="http://schemas.microsoft.com/office/drawing/2014/main" id="{913F2B3C-459B-4222-B97D-5F7F67E0B5A2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1" name="24">
              <a:extLst>
                <a:ext uri="{FF2B5EF4-FFF2-40B4-BE49-F238E27FC236}">
                  <a16:creationId xmlns:a16="http://schemas.microsoft.com/office/drawing/2014/main" id="{DD8C929B-12D0-4925-8097-495BD3855ADA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  <a:sym typeface="+mn-lt"/>
                </a:rPr>
                <a:t>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16E57C17-2274-4740-B61E-0EF5AF031E5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F4B6D55-9414-4DD7-8435-0D9B28C98F2C}"/>
              </a:ext>
            </a:extLst>
          </p:cNvPr>
          <p:cNvSpPr txBox="1"/>
          <p:nvPr/>
        </p:nvSpPr>
        <p:spPr>
          <a:xfrm>
            <a:off x="3091015" y="-47830"/>
            <a:ext cx="6168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Em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xinh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5AC1C6-BEB8-4DA5-81D6-2484B18A5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750" y="0"/>
            <a:ext cx="1238250" cy="8286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5A562F-6105-4568-870B-CA76C40D94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03" y="731413"/>
            <a:ext cx="7973754" cy="304276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770F47-0190-4849-A016-C804E51BF3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03" y="3752147"/>
            <a:ext cx="7973753" cy="305478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17BD69-B821-40DD-9639-B10DC9F757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1256" y="747242"/>
            <a:ext cx="4196188" cy="4955620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5B504E7E-EB4D-4205-9F05-C12E4030F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8" y="619409"/>
            <a:ext cx="527050" cy="795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74A76E92-1766-4F12-A458-2792BB29D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03" y="619409"/>
            <a:ext cx="527050" cy="367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>
            <a:extLst>
              <a:ext uri="{FF2B5EF4-FFF2-40B4-BE49-F238E27FC236}">
                <a16:creationId xmlns:a16="http://schemas.microsoft.com/office/drawing/2014/main" id="{1DDDC91A-E058-4AA0-92B2-0F04EF406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03" y="3837659"/>
            <a:ext cx="527050" cy="258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FE9EF6FE-8D5B-42FE-A140-F9F6737551CD}"/>
              </a:ext>
            </a:extLst>
          </p:cNvPr>
          <p:cNvSpPr/>
          <p:nvPr/>
        </p:nvSpPr>
        <p:spPr>
          <a:xfrm>
            <a:off x="7907213" y="719394"/>
            <a:ext cx="391544" cy="38660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D3E6B49-6687-432D-AAF3-A4CD7ED3DA3E}"/>
              </a:ext>
            </a:extLst>
          </p:cNvPr>
          <p:cNvSpPr/>
          <p:nvPr/>
        </p:nvSpPr>
        <p:spPr>
          <a:xfrm>
            <a:off x="6822692" y="2099148"/>
            <a:ext cx="391544" cy="38660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E3901F0-9C83-4F61-B972-77D259C28BC9}"/>
              </a:ext>
            </a:extLst>
          </p:cNvPr>
          <p:cNvSpPr/>
          <p:nvPr/>
        </p:nvSpPr>
        <p:spPr>
          <a:xfrm>
            <a:off x="7018464" y="4436814"/>
            <a:ext cx="391544" cy="38660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FD89652-68B4-4A64-83CD-9D4D64836CC8}"/>
              </a:ext>
            </a:extLst>
          </p:cNvPr>
          <p:cNvGrpSpPr/>
          <p:nvPr/>
        </p:nvGrpSpPr>
        <p:grpSpPr>
          <a:xfrm>
            <a:off x="7214236" y="6088559"/>
            <a:ext cx="4780261" cy="769441"/>
            <a:chOff x="708943" y="6018639"/>
            <a:chExt cx="5825836" cy="76944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C3C04FD-ECAB-4561-806D-93F9273AA00D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ED2F6A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B733806-73FE-4291-B678-0A4E39BE91B3}"/>
                </a:ext>
              </a:extLst>
            </p:cNvPr>
            <p:cNvSpPr txBox="1"/>
            <p:nvPr/>
          </p:nvSpPr>
          <p:spPr>
            <a:xfrm>
              <a:off x="799816" y="6018639"/>
              <a:ext cx="566097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đoạn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nối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tiếp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1100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465</Words>
  <Application>Microsoft Office PowerPoint</Application>
  <PresentationFormat>Widescreen</PresentationFormat>
  <Paragraphs>82</Paragraphs>
  <Slides>22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Microsoft YaHei</vt:lpstr>
      <vt:lpstr>Arial</vt:lpstr>
      <vt:lpstr>Arial Rounded MT Bold</vt:lpstr>
      <vt:lpstr>Arial-Rounded</vt:lpstr>
      <vt:lpstr>Calibri</vt:lpstr>
      <vt:lpstr>Calibri Light</vt:lpstr>
      <vt:lpstr>HP001 4 hang 1 ô ly</vt:lpstr>
      <vt:lpstr>Montserrat Medium</vt:lpstr>
      <vt:lpstr>3_Office Theme</vt:lpstr>
      <vt:lpstr>4_Office Theme</vt:lpstr>
      <vt:lpstr>5_Office Theme</vt:lpstr>
      <vt:lpstr>6_Office Theme</vt:lpstr>
      <vt:lpstr>1_Office 主题​​</vt:lpstr>
      <vt:lpstr>1_Default Design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Quan sát tranh, nói tên các nhân vật và sự việc được thể hiện trong tranh</vt:lpstr>
      <vt:lpstr>2. Chọn kể 1-2 đoạn của câu truyện theo tranh?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 Thảo.Trần</dc:creator>
  <cp:lastModifiedBy>Admin</cp:lastModifiedBy>
  <cp:revision>11</cp:revision>
  <dcterms:created xsi:type="dcterms:W3CDTF">2021-05-22T03:42:17Z</dcterms:created>
  <dcterms:modified xsi:type="dcterms:W3CDTF">2024-04-16T02:20:09Z</dcterms:modified>
</cp:coreProperties>
</file>