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  <p:sldMasterId id="2147483692" r:id="rId3"/>
    <p:sldMasterId id="2147483704" r:id="rId4"/>
    <p:sldMasterId id="2147483718" r:id="rId5"/>
    <p:sldMasterId id="2147483730" r:id="rId6"/>
    <p:sldMasterId id="2147483743" r:id="rId7"/>
    <p:sldMasterId id="2147483755" r:id="rId8"/>
  </p:sldMasterIdLst>
  <p:notesMasterIdLst>
    <p:notesMasterId r:id="rId39"/>
  </p:notesMasterIdLst>
  <p:sldIdLst>
    <p:sldId id="258" r:id="rId9"/>
    <p:sldId id="474" r:id="rId10"/>
    <p:sldId id="320" r:id="rId11"/>
    <p:sldId id="497" r:id="rId12"/>
    <p:sldId id="467" r:id="rId13"/>
    <p:sldId id="509" r:id="rId14"/>
    <p:sldId id="556" r:id="rId15"/>
    <p:sldId id="563" r:id="rId16"/>
    <p:sldId id="564" r:id="rId17"/>
    <p:sldId id="510" r:id="rId18"/>
    <p:sldId id="565" r:id="rId19"/>
    <p:sldId id="340" r:id="rId20"/>
    <p:sldId id="480" r:id="rId21"/>
    <p:sldId id="515" r:id="rId22"/>
    <p:sldId id="505" r:id="rId23"/>
    <p:sldId id="482" r:id="rId24"/>
    <p:sldId id="538" r:id="rId25"/>
    <p:sldId id="567" r:id="rId26"/>
    <p:sldId id="568" r:id="rId27"/>
    <p:sldId id="569" r:id="rId28"/>
    <p:sldId id="539" r:id="rId29"/>
    <p:sldId id="540" r:id="rId30"/>
    <p:sldId id="571" r:id="rId31"/>
    <p:sldId id="572" r:id="rId32"/>
    <p:sldId id="573" r:id="rId33"/>
    <p:sldId id="537" r:id="rId34"/>
    <p:sldId id="574" r:id="rId35"/>
    <p:sldId id="575" r:id="rId36"/>
    <p:sldId id="576" r:id="rId37"/>
    <p:sldId id="275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0B4AB-0859-420A-9C85-07E12A68C048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1E5FCF-FE44-4FAB-A60A-6D53118E2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458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8192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1288" y="768350"/>
            <a:ext cx="6821487" cy="3836988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文本占位符 81922"/>
          <p:cNvSpPr>
            <a:spLocks noGrp="1"/>
          </p:cNvSpPr>
          <p:nvPr>
            <p:ph type="body"/>
          </p:nvPr>
        </p:nvSpPr>
        <p:spPr>
          <a:xfrm>
            <a:off x="711200" y="4860925"/>
            <a:ext cx="5683250" cy="4605338"/>
          </a:xfrm>
        </p:spPr>
        <p:txBody>
          <a:bodyPr wrap="square" lIns="91440" tIns="45720" rIns="91440" bIns="4572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68612" name="灯片编号占位符 1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marL="0" marR="0" lvl="0" indent="0" algn="r" defTabSz="9906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pPr marL="0" marR="0" lvl="0" indent="0" algn="r" defTabSz="9906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56B7D7-24F9-4490-B2DA-DD66701C2C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923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8308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4787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91197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083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742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2453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>
                <a:sym typeface="+mn-ea"/>
              </a:rPr>
              <a:t> - tranthao121006@gmail.com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1E5FCF-FE44-4FAB-A60A-6D53118E209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45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410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5588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4797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1E5FCF-FE44-4FAB-A60A-6D53118E209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818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56B7D7-24F9-4490-B2DA-DD66701C2C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923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851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79489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A44BD83-7B22-4386-AC2B-F398D2E32AB8}" type="datetimeFigureOut">
              <a:rPr lang="en-US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689E8B-02AB-4578-9CB9-6BC0E678D6C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355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B72838-3208-4AE6-82D2-10243E96EE1E}" type="datetimeFigureOut">
              <a:rPr lang="en-US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E71604F-67F2-4FE1-870E-5132F4BD6FB4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490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397546E-8559-4300-A48C-D651E2387DB8}" type="datetimeFigureOut">
              <a:rPr lang="en-US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E3FDE56-F3A4-4480-B253-1539ACC20F68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16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E9B6E3F-C637-4D7B-9CD1-3F53617C6172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BB98694-853F-45FC-B9E6-385F628C041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4912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4DBAE16-742C-4AC9-91A8-43C8CFB3A5A6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DC9828-6FC8-4614-83C5-A0B387A4C4DD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2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13BA546-C357-4DE8-B987-06FEDD96B10D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54F9A60-AD80-4229-A353-82C2ADB4342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251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F443953-2C90-4D3D-BA7F-86E2CDD36421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9CF831C-4791-4C02-9D65-40506FD40197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2271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61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32A6E56-6B60-4BEC-B553-B608D71DE20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071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4610950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9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3AB30-4822-4810-9CE4-E08130D8E0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2A6CD2-61AF-48F1-A124-07FA9F12BF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A46A1-CC30-4CE7-A203-875741250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EC94D1-AA20-40FC-91DF-48D490D51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54AA9-C5BA-4989-B711-DE50F6F50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953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FigureOut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16/4/2024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‹#›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220776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3018C-8943-4144-AF31-46801E2C8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EB821C-5F1D-4D5D-9C93-58BA4059FE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2F691-4147-4067-8091-5A75C2FDD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3CEE6-0091-4B97-B2A3-2EACD5377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E7FBDB-A13D-45F7-9E93-FF2014FDF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9889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9A538-13DC-4B1B-A673-1BAD8A8EA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83EF61-E106-490B-8C82-1E0226423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BF44F2-4265-4159-9A67-CBD48898C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E7979D-0B56-49FF-A61B-19874332C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BD9A3B-58D2-4F86-8EE8-19CFB73E6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2603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B0297-00DF-4407-A192-CFE8F8937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8910A-7DC9-45ED-AA9F-D95404EBF1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0E4A2A-ECB1-4071-A8B3-D027E01720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A8BA32-CD1B-455F-87C9-6B09B0660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19B83-BDC8-491C-9BD3-7542D6092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8D8928-0E14-437F-BD67-2130D1DCE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301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1B2C1-5FD8-4CF9-A365-0EA6713FA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BF44BD-5D8C-45C8-937B-1A3F9670D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564EA-74A6-42BC-93CF-21136AA470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AA5BDE-53A9-462B-AB3E-5CF6EA4419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71B068-017E-4495-8E6D-A7D34494F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A45E42-2886-42A2-9DE1-0C21490B3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8995A9-6437-4890-A073-34B1B4454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1D5B07-E95C-44A5-8EA3-377BC1E66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3317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67D37-FA39-40D2-9B02-60B4DAFC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35BBA7-A64C-4FA9-9F7C-0112DE158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27E15B-28CC-4272-A030-B6A307B46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431BCA-3F24-420E-85C4-8D5F35409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9508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D2B3D3-D5FD-41B7-8809-7B88D0071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64B94B-C3D9-46FD-A420-6350DEB10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A2C36A-E333-46D7-AA88-62CAE4E0A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705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5AA08-AE4E-4F4C-ADF3-38584E8E5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12721-B04B-4991-B1DB-76915DF1E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C799A2-3E9A-48CD-8E37-74EDFF3C9D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883EE9-BD5F-46CD-9EE3-AF484B2BE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613A77-6FA0-46D3-8E06-D597221C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D7A6A6-DDF5-47DC-B117-5A42737C2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9192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DF9BA-5354-4648-AEF2-F55D33FF3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8631F1-27FB-4815-8916-36F28E6A2D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0A6B13-8A56-4B9B-9EC5-E8E77A2010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B46E71-127F-4719-8E52-48AD557F5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351EAA-711E-4416-9605-D04FC58FF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FC916C-12CA-482E-AE87-A4C553B99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6969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BCE8E-CF7F-4DBA-BE65-F196363C1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F3F695-B048-4CF0-B324-7B04CC0CF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118889-BA45-4B67-8AB4-4C78520B6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9368F-7D28-4288-871F-7F433EB4E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3C8175-8437-4955-85AE-5832E2097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4863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8ABFBA-0372-43FB-8256-380C812180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C1EA19-A12C-4C06-B1A0-CC7064F31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2FA2C-87D9-4ECF-A8A7-EF2042A49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32BCA-4A51-4842-8715-493F67EC3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D33D62-6FE4-4972-99F2-7D845F5F3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07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962C8B-B14F-4D97-AF65-F5344CB8AC3E}" type="datetimeFigureOut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16/4/2024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t>‹#›</a:t>
            </a:fld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692889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521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6379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6376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671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510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339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378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105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93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798843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054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13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231436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601E7-762F-45E6-8B58-31C17C69E2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9BE333-95ED-4584-BC4E-845D7BD7B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76984-4F2E-44DB-AE65-F110C01BA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5ECD58-8C0A-4698-A2C3-9B7434310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C4471-88EB-4AE1-83CB-2445AE361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013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A0E9-8E23-4710-9DEB-7FDAE5052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376D2-40AB-4A52-A414-AFBE56D57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23594-4931-4D2A-B2A7-5BFACEF4A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C7B33-973D-43C2-8D47-93B89D66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A7D1E-0FD0-4AD5-87FB-DFF9DCE9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E6C9DA-08E5-4F48-93D8-C24723FDA3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9879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53666-AB8D-49A5-8623-E372005AA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65B795-206B-4786-B209-AAD665CF7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16FDD-CC86-45E4-9B29-0D54A74E0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18E68-D1E7-433A-BD53-95FAF3DC9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C16C1-F733-4DF0-9794-AE7344AF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1877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0D857-E7B4-4472-8EB8-1A338559E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204CD-14D4-404D-B5EE-67F762521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3DE0AD-84BA-4E40-9DF6-E43E055586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710AFC-A5C4-45D4-86BF-E28313E44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FE43C-83A3-4982-B7F0-BEFCFB97E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9E3498-E10D-40E5-88DA-12FD44519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150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6F7F7-EE74-4611-8000-87923408B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13169-A3F3-47BD-B2FA-042033A34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6B193-79C7-4722-8DA3-ACE1A8B305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53DE29-EE93-4191-9F42-74DE4CB1E2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82D6FA-891F-4D4A-8920-920C62519F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CE7172-008F-4F5E-AFD2-7FE711B6B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3DDF5-F367-4D8C-ABC6-11F8E27F6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016BB-3963-4829-B5A4-24CA452E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58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E494F-35B5-4B4E-8ECE-658E0E753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3A139D-4D14-443C-AA0D-F8D0D2795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227643-10D7-45C3-9C5F-C64095844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E4AE86-F748-4551-8C02-0168DE1C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5289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98576D-6B04-47E5-AF1E-70795EB29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F3A05B-B1CB-40A9-BFF6-2266632AB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AA6B00-C1AB-4787-826F-66357063B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572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22512" y="-836612"/>
            <a:ext cx="13314362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91700" y="6021388"/>
            <a:ext cx="2400300" cy="9588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683410015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D28C-8C36-4D1B-9C3F-54F266A7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EAA3D-DAB0-4027-AC69-450FE1663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77C1E3-CE04-4CA8-931B-452AC5676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FB981-7A00-4033-B381-BF7280907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B7B4F-57FC-4DBE-AF42-7D381AB3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C19A5C-EBEE-4ADC-8319-A3FEC5EF8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3464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690DB-D7C0-4368-A5F3-46CAD931D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F45DA-0571-4FB6-938E-E6354720ED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99ADF1-FBDA-4A10-9C83-3E90A5197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54321-FD72-4D7E-B5B4-611EF0E6C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832354-40ED-47AC-B8A8-654D12B78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C8955C-8139-4751-B4C4-B073BCA37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28795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991-BDD5-4B73-AA41-BEAB4A8E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E0CE0A-DFAD-44AA-A36E-70E6CD05F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10A4C-DAFF-49CA-814F-A5C4A59E9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A3271-A398-4EA0-9CF9-22FCC912A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CF69B-4457-4D46-B91E-2D29E9C4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6735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AFB5CE-2927-4339-96C6-B0CA643A9D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CC79DA-6340-415A-98D7-8F437A8A7D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7E96D-5EAB-4E3D-BB15-E777D2FAD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82476-F244-4C2E-AF5D-176ABA91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8FC74-74CE-4B1D-B5C9-6692831A8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07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3877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6482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1772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9407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695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79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3AAF25F-FDDF-448D-AE76-D2BBFC0E1488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F187962-8AD1-4E19-A8B4-D773E1639DC2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9984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11773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082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4644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064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5745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7307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7472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0029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21813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007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C9321AA-DE9C-4E15-940D-7531A030D4ED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473F8A7-99E8-4EE9-9B0B-7F6BBA1D34A9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321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47846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8687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85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3071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070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736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92813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025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26058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008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2729AFE-5EEB-4363-BD02-D0673BD4D563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27ADC10-AFE8-42B0-AD86-2C4587FAE7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56396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38735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70937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79107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68646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55149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48373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4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D430922-7AA9-4846-A945-C8D39A73CB21}" type="datetimeFigureOut">
              <a:rPr lang="en-US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E03704-0450-4FF2-BD29-D772375A23B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683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image" Target="../media/image10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39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D7CF0933-AD9A-483E-B55D-B968C5CAA30A}" type="datetimeFigureOut">
              <a:rPr lang="en-US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7E8B42BE-97E8-4C84-9448-6C66074E824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825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rgbClr val="FFEEB8"/>
            </a:gs>
            <a:gs pos="41000">
              <a:srgbClr val="FFF7DC"/>
            </a:gs>
            <a:gs pos="50000">
              <a:srgbClr val="FFF2C8"/>
            </a:gs>
            <a:gs pos="96000">
              <a:srgbClr val="F2AF61"/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53000">
              <a:schemeClr val="accent4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8C345F-7563-41A1-BDC7-1DC7F96CB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960DE-6759-4AFA-8E5D-8B394C1DE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0891B-4EC0-41E6-8DF8-447521D749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B3AC9-6F66-442D-8A61-F06030142A8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0F496E-6E33-49FD-924D-613E2CF587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9ABD8-50DA-44B4-814A-DCBA7CC78E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16E06-0DD9-48EC-8D3A-7CC625600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26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976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58094B-D982-4979-9D09-0514A2EB4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00596A-5F20-42F3-8E5A-06FCE26437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556BD-6EA3-461C-B49E-3165F010D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76534-EC0A-4026-9DC6-ECA9AAC316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546D3-51C1-4558-9DB5-F30D895E45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>
            <a:extLst>
              <a:ext uri="{FF2B5EF4-FFF2-40B4-BE49-F238E27FC236}">
                <a16:creationId xmlns:a16="http://schemas.microsoft.com/office/drawing/2014/main" id="{5F38E2F2-3DC8-4D85-840C-71EEE58CC53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77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1865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27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F8CA7-E265-4E95-93EB-7D98A029AF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16/4/2024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ECB72-3624-4F6B-9668-529798A5C3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458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18" Type="http://schemas.openxmlformats.org/officeDocument/2006/relationships/image" Target="../media/image52.png"/><Relationship Id="rId26" Type="http://schemas.openxmlformats.org/officeDocument/2006/relationships/image" Target="../media/image56.gif"/><Relationship Id="rId3" Type="http://schemas.openxmlformats.org/officeDocument/2006/relationships/image" Target="../media/image43.png"/><Relationship Id="rId21" Type="http://schemas.microsoft.com/office/2007/relationships/hdphoto" Target="../media/hdphoto9.wdp"/><Relationship Id="rId7" Type="http://schemas.openxmlformats.org/officeDocument/2006/relationships/image" Target="../media/image45.png"/><Relationship Id="rId12" Type="http://schemas.openxmlformats.org/officeDocument/2006/relationships/image" Target="../media/image48.png"/><Relationship Id="rId17" Type="http://schemas.openxmlformats.org/officeDocument/2006/relationships/image" Target="../media/image51.gif"/><Relationship Id="rId25" Type="http://schemas.microsoft.com/office/2007/relationships/hdphoto" Target="../media/hdphoto11.wdp"/><Relationship Id="rId2" Type="http://schemas.openxmlformats.org/officeDocument/2006/relationships/notesSlide" Target="../notesSlides/notesSlide17.xml"/><Relationship Id="rId16" Type="http://schemas.microsoft.com/office/2007/relationships/hdphoto" Target="../media/hdphoto7.wdp"/><Relationship Id="rId20" Type="http://schemas.openxmlformats.org/officeDocument/2006/relationships/image" Target="../media/image53.png"/><Relationship Id="rId29" Type="http://schemas.openxmlformats.org/officeDocument/2006/relationships/image" Target="../media/image58.png"/><Relationship Id="rId1" Type="http://schemas.openxmlformats.org/officeDocument/2006/relationships/slideLayout" Target="../slideLayouts/slideLayout77.xml"/><Relationship Id="rId6" Type="http://schemas.microsoft.com/office/2007/relationships/hdphoto" Target="../media/hdphoto3.wdp"/><Relationship Id="rId11" Type="http://schemas.microsoft.com/office/2007/relationships/hdphoto" Target="../media/hdphoto5.wdp"/><Relationship Id="rId24" Type="http://schemas.openxmlformats.org/officeDocument/2006/relationships/image" Target="../media/image55.png"/><Relationship Id="rId5" Type="http://schemas.openxmlformats.org/officeDocument/2006/relationships/image" Target="../media/image44.png"/><Relationship Id="rId15" Type="http://schemas.openxmlformats.org/officeDocument/2006/relationships/image" Target="../media/image50.png"/><Relationship Id="rId23" Type="http://schemas.microsoft.com/office/2007/relationships/hdphoto" Target="../media/hdphoto10.wdp"/><Relationship Id="rId28" Type="http://schemas.microsoft.com/office/2007/relationships/hdphoto" Target="../media/hdphoto12.wdp"/><Relationship Id="rId10" Type="http://schemas.openxmlformats.org/officeDocument/2006/relationships/image" Target="../media/image47.png"/><Relationship Id="rId19" Type="http://schemas.microsoft.com/office/2007/relationships/hdphoto" Target="../media/hdphoto8.wdp"/><Relationship Id="rId4" Type="http://schemas.microsoft.com/office/2007/relationships/hdphoto" Target="../media/hdphoto2.wdp"/><Relationship Id="rId9" Type="http://schemas.openxmlformats.org/officeDocument/2006/relationships/image" Target="../media/image46.gif"/><Relationship Id="rId14" Type="http://schemas.openxmlformats.org/officeDocument/2006/relationships/image" Target="../media/image49.gif"/><Relationship Id="rId22" Type="http://schemas.openxmlformats.org/officeDocument/2006/relationships/image" Target="../media/image54.png"/><Relationship Id="rId27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图片 73732" descr="PPT素材-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0"/>
            <a:ext cx="11303000" cy="720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5" name="图片 73734" descr="PPT素材-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1850" y="3817938"/>
            <a:ext cx="3740150" cy="320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46DA02-F02D-4620-A33C-7EF5A18F9064}"/>
              </a:ext>
            </a:extLst>
          </p:cNvPr>
          <p:cNvSpPr txBox="1"/>
          <p:nvPr/>
        </p:nvSpPr>
        <p:spPr>
          <a:xfrm>
            <a:off x="1566530" y="2815620"/>
            <a:ext cx="90589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Chào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mừng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các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em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đến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với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tiết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T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iếng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V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iệt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Montserrat Medium" panose="00000600000000000000" pitchFamily="2" charset="0"/>
                <a:ea typeface="等线" panose="02010600030101010101" pitchFamily="2" charset="-122"/>
                <a:cs typeface="+mn-ea"/>
                <a:sym typeface="+mn-lt"/>
              </a:rPr>
              <a:t> </a:t>
            </a:r>
          </a:p>
        </p:txBody>
      </p:sp>
      <p:sp>
        <p:nvSpPr>
          <p:cNvPr id="8" name="Text Box 1">
            <a:extLst>
              <a:ext uri="{FF2B5EF4-FFF2-40B4-BE49-F238E27FC236}">
                <a16:creationId xmlns:a16="http://schemas.microsoft.com/office/drawing/2014/main" id="{0817024A-B3D4-41AF-A110-D2638D66146F}"/>
              </a:ext>
            </a:extLst>
          </p:cNvPr>
          <p:cNvSpPr txBox="1"/>
          <p:nvPr/>
        </p:nvSpPr>
        <p:spPr>
          <a:xfrm>
            <a:off x="1711482" y="57902"/>
            <a:ext cx="9015730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Bản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quyền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thuộc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về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: FB </a:t>
            </a: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- https://www.facebook.com/huongthaoGADT/</a:t>
            </a: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"/>
          <p:cNvCxnSpPr/>
          <p:nvPr/>
        </p:nvCxnSpPr>
        <p:spPr>
          <a:xfrm>
            <a:off x="0" y="0"/>
            <a:ext cx="1552575" cy="1508581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9"/>
          <p:cNvSpPr/>
          <p:nvPr/>
        </p:nvSpPr>
        <p:spPr>
          <a:xfrm>
            <a:off x="1552575" y="1508581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10"/>
          <p:cNvCxnSpPr/>
          <p:nvPr/>
        </p:nvCxnSpPr>
        <p:spPr>
          <a:xfrm>
            <a:off x="1685925" y="1628775"/>
            <a:ext cx="1438275" cy="1378862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12"/>
          <p:cNvCxnSpPr/>
          <p:nvPr/>
        </p:nvCxnSpPr>
        <p:spPr>
          <a:xfrm flipH="1">
            <a:off x="1576983" y="3170658"/>
            <a:ext cx="1485900" cy="1362075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14"/>
          <p:cNvCxnSpPr/>
          <p:nvPr/>
        </p:nvCxnSpPr>
        <p:spPr>
          <a:xfrm>
            <a:off x="1588443" y="4695754"/>
            <a:ext cx="2904006" cy="2162246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16"/>
          <p:cNvSpPr/>
          <p:nvPr/>
        </p:nvSpPr>
        <p:spPr>
          <a:xfrm>
            <a:off x="1443633" y="4566035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26"/>
          <p:cNvSpPr/>
          <p:nvPr/>
        </p:nvSpPr>
        <p:spPr>
          <a:xfrm>
            <a:off x="-265521" y="-76199"/>
            <a:ext cx="1124" cy="1013"/>
          </a:xfrm>
          <a:custGeom>
            <a:avLst/>
            <a:gdLst>
              <a:gd name="connsiteX0" fmla="*/ 10 w 1124"/>
              <a:gd name="connsiteY0" fmla="*/ 0 h 1013"/>
              <a:gd name="connsiteX1" fmla="*/ 1124 w 1124"/>
              <a:gd name="connsiteY1" fmla="*/ 1013 h 1013"/>
              <a:gd name="connsiteX2" fmla="*/ 0 w 1124"/>
              <a:gd name="connsiteY2" fmla="*/ 1013 h 1013"/>
              <a:gd name="connsiteX3" fmla="*/ 10 w 1124"/>
              <a:gd name="connsiteY3" fmla="*/ 0 h 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" h="1013">
                <a:moveTo>
                  <a:pt x="10" y="0"/>
                </a:moveTo>
                <a:lnTo>
                  <a:pt x="1124" y="1013"/>
                </a:lnTo>
                <a:lnTo>
                  <a:pt x="0" y="1013"/>
                </a:lnTo>
                <a:lnTo>
                  <a:pt x="10" y="0"/>
                </a:lnTo>
                <a:close/>
              </a:path>
            </a:pathLst>
          </a:custGeom>
          <a:blipFill>
            <a:blip r:embed="rId3"/>
            <a:srcRect/>
            <a:stretch>
              <a:fillRect l="-475" t="621" r="475" b="-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29"/>
          <p:cNvSpPr/>
          <p:nvPr/>
        </p:nvSpPr>
        <p:spPr>
          <a:xfrm>
            <a:off x="0" y="166605"/>
            <a:ext cx="4351063" cy="6691395"/>
          </a:xfrm>
          <a:custGeom>
            <a:avLst/>
            <a:gdLst>
              <a:gd name="connsiteX0" fmla="*/ 0 w 4351063"/>
              <a:gd name="connsiteY0" fmla="*/ 0 h 6746318"/>
              <a:gd name="connsiteX1" fmla="*/ 3027088 w 4351063"/>
              <a:gd name="connsiteY1" fmla="*/ 2926793 h 6746318"/>
              <a:gd name="connsiteX2" fmla="*/ 1407838 w 4351063"/>
              <a:gd name="connsiteY2" fmla="*/ 4431743 h 6746318"/>
              <a:gd name="connsiteX3" fmla="*/ 1331638 w 4351063"/>
              <a:gd name="connsiteY3" fmla="*/ 4507943 h 6746318"/>
              <a:gd name="connsiteX4" fmla="*/ 4351063 w 4351063"/>
              <a:gd name="connsiteY4" fmla="*/ 6746318 h 6746318"/>
              <a:gd name="connsiteX5" fmla="*/ 0 w 4351063"/>
              <a:gd name="connsiteY5" fmla="*/ 6728914 h 6746318"/>
              <a:gd name="connsiteX6" fmla="*/ 0 w 4351063"/>
              <a:gd name="connsiteY6" fmla="*/ 0 h 674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1063" h="6746318">
                <a:moveTo>
                  <a:pt x="0" y="0"/>
                </a:moveTo>
                <a:lnTo>
                  <a:pt x="3027088" y="2926793"/>
                </a:lnTo>
                <a:lnTo>
                  <a:pt x="1407838" y="4431743"/>
                </a:lnTo>
                <a:lnTo>
                  <a:pt x="1331638" y="4507943"/>
                </a:lnTo>
                <a:lnTo>
                  <a:pt x="4351063" y="6746318"/>
                </a:lnTo>
                <a:lnTo>
                  <a:pt x="0" y="6728914"/>
                </a:lnTo>
                <a:lnTo>
                  <a:pt x="0" y="0"/>
                </a:lnTo>
                <a:close/>
              </a:path>
            </a:pathLst>
          </a:custGeom>
          <a:solidFill>
            <a:srgbClr val="F7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2" name="6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14195" flipV="1">
            <a:off x="-603250" y="396875"/>
            <a:ext cx="1523365" cy="1489075"/>
          </a:xfrm>
          <a:prstGeom prst="rect">
            <a:avLst/>
          </a:prstGeom>
        </p:spPr>
      </p:pic>
      <p:pic>
        <p:nvPicPr>
          <p:cNvPr id="63" name="62" descr="E:\素材\春\7ff96c0408d5f1ad90e6490e1fb39ea4.png7ff96c0408d5f1ad90e6490e1fb39ea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111076" flipH="1">
            <a:off x="-189865" y="-125095"/>
            <a:ext cx="1796415" cy="1758315"/>
          </a:xfrm>
          <a:prstGeom prst="rect">
            <a:avLst/>
          </a:prstGeom>
        </p:spPr>
      </p:pic>
      <p:pic>
        <p:nvPicPr>
          <p:cNvPr id="2" name="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00000">
            <a:off x="10031048" y="4756299"/>
            <a:ext cx="2396490" cy="234442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5294F09-CEFA-4BC1-AD30-E136911A978E}"/>
              </a:ext>
            </a:extLst>
          </p:cNvPr>
          <p:cNvGrpSpPr/>
          <p:nvPr/>
        </p:nvGrpSpPr>
        <p:grpSpPr>
          <a:xfrm>
            <a:off x="156834" y="1993081"/>
            <a:ext cx="2109019" cy="2109019"/>
            <a:chOff x="156834" y="1993081"/>
            <a:chExt cx="2109019" cy="210901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BF567BB0-5218-44B4-9DC4-8122A52B06A8}"/>
                </a:ext>
              </a:extLst>
            </p:cNvPr>
            <p:cNvSpPr/>
            <p:nvPr/>
          </p:nvSpPr>
          <p:spPr>
            <a:xfrm>
              <a:off x="156834" y="1993081"/>
              <a:ext cx="2109019" cy="2109019"/>
            </a:xfrm>
            <a:prstGeom prst="ellipse">
              <a:avLst/>
            </a:prstGeom>
            <a:solidFill>
              <a:srgbClr val="ED2F6A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2EFB8FE-2723-4E93-9B72-5EDA9CFFAD6C}"/>
                </a:ext>
              </a:extLst>
            </p:cNvPr>
            <p:cNvSpPr txBox="1"/>
            <p:nvPr/>
          </p:nvSpPr>
          <p:spPr>
            <a:xfrm>
              <a:off x="315731" y="2243748"/>
              <a:ext cx="17119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GIẢI NGHĨA TỪ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sp>
        <p:nvSpPr>
          <p:cNvPr id="28" name="2">
            <a:extLst>
              <a:ext uri="{FF2B5EF4-FFF2-40B4-BE49-F238E27FC236}">
                <a16:creationId xmlns:a16="http://schemas.microsoft.com/office/drawing/2014/main" id="{FE62F7A7-67DE-4EED-A23A-3695851F37DD}"/>
              </a:ext>
            </a:extLst>
          </p:cNvPr>
          <p:cNvSpPr/>
          <p:nvPr/>
        </p:nvSpPr>
        <p:spPr>
          <a:xfrm>
            <a:off x="3425187" y="716098"/>
            <a:ext cx="8019905" cy="5347817"/>
          </a:xfrm>
          <a:prstGeom prst="roundRect">
            <a:avLst>
              <a:gd name="adj" fmla="val 31710"/>
            </a:avLst>
          </a:prstGeom>
          <a:solidFill>
            <a:srgbClr val="FEF4F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CCE898-329D-43E9-9EF7-6935E8B121BC}"/>
              </a:ext>
            </a:extLst>
          </p:cNvPr>
          <p:cNvGrpSpPr/>
          <p:nvPr/>
        </p:nvGrpSpPr>
        <p:grpSpPr>
          <a:xfrm>
            <a:off x="3875922" y="2250842"/>
            <a:ext cx="6630153" cy="2315191"/>
            <a:chOff x="214985" y="3183956"/>
            <a:chExt cx="3657960" cy="2109019"/>
          </a:xfrm>
        </p:grpSpPr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C9A10510-73D6-48FC-9336-FA1260DCA4BA}"/>
                </a:ext>
              </a:extLst>
            </p:cNvPr>
            <p:cNvSpPr/>
            <p:nvPr/>
          </p:nvSpPr>
          <p:spPr>
            <a:xfrm>
              <a:off x="214985" y="3183956"/>
              <a:ext cx="3657960" cy="2109019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B12FD35-A33C-446F-AE51-FD7DA0AF6ED3}"/>
                </a:ext>
              </a:extLst>
            </p:cNvPr>
            <p:cNvSpPr txBox="1"/>
            <p:nvPr/>
          </p:nvSpPr>
          <p:spPr>
            <a:xfrm>
              <a:off x="479267" y="3401788"/>
              <a:ext cx="3287475" cy="1766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Dự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bị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  <a:p>
              <a:pPr marL="0" marR="0" lvl="0" indent="0" algn="ctr" defTabSz="913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Chưa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phải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là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thành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viên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chính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thức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,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nhưng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có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thể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thay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thế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hoặc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bổ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sung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khi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cần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6422178C-AE06-45AE-9141-7F83C5CD27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51029" y="0"/>
            <a:ext cx="1240971" cy="84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00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35">
            <a:extLst>
              <a:ext uri="{FF2B5EF4-FFF2-40B4-BE49-F238E27FC236}">
                <a16:creationId xmlns:a16="http://schemas.microsoft.com/office/drawing/2014/main" id="{835916E1-3EC8-49F0-A643-915A82461DE0}"/>
              </a:ext>
            </a:extLst>
          </p:cNvPr>
          <p:cNvGrpSpPr/>
          <p:nvPr/>
        </p:nvGrpSpPr>
        <p:grpSpPr>
          <a:xfrm>
            <a:off x="868680" y="39356"/>
            <a:ext cx="1695411" cy="707886"/>
            <a:chOff x="2470108" y="1864944"/>
            <a:chExt cx="2704644" cy="1129272"/>
          </a:xfrm>
        </p:grpSpPr>
        <p:sp>
          <p:nvSpPr>
            <p:cNvPr id="7" name="23">
              <a:extLst>
                <a:ext uri="{FF2B5EF4-FFF2-40B4-BE49-F238E27FC236}">
                  <a16:creationId xmlns:a16="http://schemas.microsoft.com/office/drawing/2014/main" id="{171ACA6A-3677-4982-9EF3-A41A4020501B}"/>
                </a:ext>
              </a:extLst>
            </p:cNvPr>
            <p:cNvSpPr/>
            <p:nvPr/>
          </p:nvSpPr>
          <p:spPr>
            <a:xfrm>
              <a:off x="2470108" y="2002067"/>
              <a:ext cx="2297849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5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8" name="137">
              <a:extLst>
                <a:ext uri="{FF2B5EF4-FFF2-40B4-BE49-F238E27FC236}">
                  <a16:creationId xmlns:a16="http://schemas.microsoft.com/office/drawing/2014/main" id="{D0DCA77A-83BB-4959-8249-E4AD05A53C89}"/>
                </a:ext>
              </a:extLst>
            </p:cNvPr>
            <p:cNvSpPr txBox="1"/>
            <p:nvPr/>
          </p:nvSpPr>
          <p:spPr>
            <a:xfrm>
              <a:off x="2722742" y="1864944"/>
              <a:ext cx="2452010" cy="1129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</a:rPr>
                <a:t>ĐỌC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endParaRPr>
            </a:p>
          </p:txBody>
        </p:sp>
      </p:grpSp>
      <p:grpSp>
        <p:nvGrpSpPr>
          <p:cNvPr id="9" name="139">
            <a:extLst>
              <a:ext uri="{FF2B5EF4-FFF2-40B4-BE49-F238E27FC236}">
                <a16:creationId xmlns:a16="http://schemas.microsoft.com/office/drawing/2014/main" id="{BE942117-73E3-49AC-BC4E-92D5B6F19489}"/>
              </a:ext>
            </a:extLst>
          </p:cNvPr>
          <p:cNvGrpSpPr/>
          <p:nvPr/>
        </p:nvGrpSpPr>
        <p:grpSpPr>
          <a:xfrm>
            <a:off x="86756" y="51066"/>
            <a:ext cx="893632" cy="781688"/>
            <a:chOff x="1353570" y="1860082"/>
            <a:chExt cx="1425587" cy="1247005"/>
          </a:xfrm>
        </p:grpSpPr>
        <p:sp>
          <p:nvSpPr>
            <p:cNvPr id="10" name="16">
              <a:extLst>
                <a:ext uri="{FF2B5EF4-FFF2-40B4-BE49-F238E27FC236}">
                  <a16:creationId xmlns:a16="http://schemas.microsoft.com/office/drawing/2014/main" id="{913F2B3C-459B-4222-B97D-5F7F67E0B5A2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1" name="24">
              <a:extLst>
                <a:ext uri="{FF2B5EF4-FFF2-40B4-BE49-F238E27FC236}">
                  <a16:creationId xmlns:a16="http://schemas.microsoft.com/office/drawing/2014/main" id="{DD8C929B-12D0-4925-8097-495BD3855ADA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  <a:sym typeface="+mn-lt"/>
                </a:rPr>
                <a:t>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16E57C17-2274-4740-B61E-0EF5AF031E5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F4B6D55-9414-4DD7-8435-0D9B28C98F2C}"/>
              </a:ext>
            </a:extLst>
          </p:cNvPr>
          <p:cNvSpPr txBox="1"/>
          <p:nvPr/>
        </p:nvSpPr>
        <p:spPr>
          <a:xfrm>
            <a:off x="3091015" y="-47830"/>
            <a:ext cx="61682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Cầu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thủ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dự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bị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5AC1C6-BEB8-4DA5-81D6-2484B18A5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750" y="0"/>
            <a:ext cx="1238250" cy="8286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2B83C5-9788-4689-9D29-FFB22C0D8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567" y="731413"/>
            <a:ext cx="8038216" cy="3602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5E2908-910A-4C1D-B190-073F5202BA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567" y="4423144"/>
            <a:ext cx="8038215" cy="2434856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2C8BCE7-3AFD-473A-A77A-CB59C9185811}"/>
              </a:ext>
            </a:extLst>
          </p:cNvPr>
          <p:cNvGrpSpPr/>
          <p:nvPr/>
        </p:nvGrpSpPr>
        <p:grpSpPr>
          <a:xfrm>
            <a:off x="-191386" y="6464595"/>
            <a:ext cx="4285892" cy="470710"/>
            <a:chOff x="708943" y="6110866"/>
            <a:chExt cx="5825836" cy="64913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CA7C08C-771E-40F1-B736-09DD1CDBDF1E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ED2F6A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0661774-9925-4675-A0A3-62701B90DB71}"/>
                </a:ext>
              </a:extLst>
            </p:cNvPr>
            <p:cNvSpPr txBox="1"/>
            <p:nvPr/>
          </p:nvSpPr>
          <p:spPr>
            <a:xfrm>
              <a:off x="791373" y="6159478"/>
              <a:ext cx="566097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toàn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bài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7845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8"/>
          <p:cNvCxnSpPr/>
          <p:nvPr/>
        </p:nvCxnSpPr>
        <p:spPr>
          <a:xfrm>
            <a:off x="0" y="0"/>
            <a:ext cx="1552575" cy="1508581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9"/>
          <p:cNvSpPr/>
          <p:nvPr/>
        </p:nvSpPr>
        <p:spPr>
          <a:xfrm>
            <a:off x="1552575" y="1508581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10"/>
          <p:cNvCxnSpPr/>
          <p:nvPr/>
        </p:nvCxnSpPr>
        <p:spPr>
          <a:xfrm>
            <a:off x="1685925" y="1628775"/>
            <a:ext cx="1438275" cy="1378862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12"/>
          <p:cNvCxnSpPr/>
          <p:nvPr/>
        </p:nvCxnSpPr>
        <p:spPr>
          <a:xfrm flipH="1">
            <a:off x="1576983" y="3170658"/>
            <a:ext cx="1485900" cy="1362075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14"/>
          <p:cNvCxnSpPr/>
          <p:nvPr/>
        </p:nvCxnSpPr>
        <p:spPr>
          <a:xfrm>
            <a:off x="1588443" y="4695754"/>
            <a:ext cx="2904006" cy="2162246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16"/>
          <p:cNvSpPr/>
          <p:nvPr/>
        </p:nvSpPr>
        <p:spPr>
          <a:xfrm>
            <a:off x="1443633" y="4566035"/>
            <a:ext cx="133350" cy="120194"/>
          </a:xfrm>
          <a:prstGeom prst="ellipse">
            <a:avLst/>
          </a:prstGeom>
          <a:solidFill>
            <a:srgbClr val="339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26"/>
          <p:cNvSpPr/>
          <p:nvPr/>
        </p:nvSpPr>
        <p:spPr>
          <a:xfrm>
            <a:off x="-265521" y="-76199"/>
            <a:ext cx="1124" cy="1013"/>
          </a:xfrm>
          <a:custGeom>
            <a:avLst/>
            <a:gdLst>
              <a:gd name="connsiteX0" fmla="*/ 10 w 1124"/>
              <a:gd name="connsiteY0" fmla="*/ 0 h 1013"/>
              <a:gd name="connsiteX1" fmla="*/ 1124 w 1124"/>
              <a:gd name="connsiteY1" fmla="*/ 1013 h 1013"/>
              <a:gd name="connsiteX2" fmla="*/ 0 w 1124"/>
              <a:gd name="connsiteY2" fmla="*/ 1013 h 1013"/>
              <a:gd name="connsiteX3" fmla="*/ 10 w 1124"/>
              <a:gd name="connsiteY3" fmla="*/ 0 h 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4" h="1013">
                <a:moveTo>
                  <a:pt x="10" y="0"/>
                </a:moveTo>
                <a:lnTo>
                  <a:pt x="1124" y="1013"/>
                </a:lnTo>
                <a:lnTo>
                  <a:pt x="0" y="1013"/>
                </a:lnTo>
                <a:lnTo>
                  <a:pt x="10" y="0"/>
                </a:lnTo>
                <a:close/>
              </a:path>
            </a:pathLst>
          </a:custGeom>
          <a:blipFill>
            <a:blip r:embed="rId3"/>
            <a:srcRect/>
            <a:stretch>
              <a:fillRect l="-475" t="621" r="475" b="-6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29"/>
          <p:cNvSpPr/>
          <p:nvPr/>
        </p:nvSpPr>
        <p:spPr>
          <a:xfrm>
            <a:off x="0" y="166605"/>
            <a:ext cx="4351063" cy="6691395"/>
          </a:xfrm>
          <a:custGeom>
            <a:avLst/>
            <a:gdLst>
              <a:gd name="connsiteX0" fmla="*/ 0 w 4351063"/>
              <a:gd name="connsiteY0" fmla="*/ 0 h 6746318"/>
              <a:gd name="connsiteX1" fmla="*/ 3027088 w 4351063"/>
              <a:gd name="connsiteY1" fmla="*/ 2926793 h 6746318"/>
              <a:gd name="connsiteX2" fmla="*/ 1407838 w 4351063"/>
              <a:gd name="connsiteY2" fmla="*/ 4431743 h 6746318"/>
              <a:gd name="connsiteX3" fmla="*/ 1331638 w 4351063"/>
              <a:gd name="connsiteY3" fmla="*/ 4507943 h 6746318"/>
              <a:gd name="connsiteX4" fmla="*/ 4351063 w 4351063"/>
              <a:gd name="connsiteY4" fmla="*/ 6746318 h 6746318"/>
              <a:gd name="connsiteX5" fmla="*/ 0 w 4351063"/>
              <a:gd name="connsiteY5" fmla="*/ 6728914 h 6746318"/>
              <a:gd name="connsiteX6" fmla="*/ 0 w 4351063"/>
              <a:gd name="connsiteY6" fmla="*/ 0 h 674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1063" h="6746318">
                <a:moveTo>
                  <a:pt x="0" y="0"/>
                </a:moveTo>
                <a:lnTo>
                  <a:pt x="3027088" y="2926793"/>
                </a:lnTo>
                <a:lnTo>
                  <a:pt x="1407838" y="4431743"/>
                </a:lnTo>
                <a:lnTo>
                  <a:pt x="1331638" y="4507943"/>
                </a:lnTo>
                <a:lnTo>
                  <a:pt x="4351063" y="6746318"/>
                </a:lnTo>
                <a:lnTo>
                  <a:pt x="0" y="6728914"/>
                </a:lnTo>
                <a:lnTo>
                  <a:pt x="0" y="0"/>
                </a:lnTo>
                <a:close/>
              </a:path>
            </a:pathLst>
          </a:custGeom>
          <a:solidFill>
            <a:srgbClr val="F7AC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2" name="6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14195" flipV="1">
            <a:off x="-603250" y="396875"/>
            <a:ext cx="1523365" cy="1489075"/>
          </a:xfrm>
          <a:prstGeom prst="rect">
            <a:avLst/>
          </a:prstGeom>
        </p:spPr>
      </p:pic>
      <p:pic>
        <p:nvPicPr>
          <p:cNvPr id="63" name="62" descr="E:\素材\春\7ff96c0408d5f1ad90e6490e1fb39ea4.png7ff96c0408d5f1ad90e6490e1fb39ea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111076" flipH="1">
            <a:off x="-189865" y="-125095"/>
            <a:ext cx="1796415" cy="1758315"/>
          </a:xfrm>
          <a:prstGeom prst="rect">
            <a:avLst/>
          </a:prstGeom>
        </p:spPr>
      </p:pic>
      <p:pic>
        <p:nvPicPr>
          <p:cNvPr id="2" name="1" descr="E:\素材\春\7ff96c0408d5f1ad90e6490e1fb39ea4.png7ff96c0408d5f1ad90e6490e1fb39ea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00000">
            <a:off x="10031048" y="4756299"/>
            <a:ext cx="2396490" cy="234442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5294F09-CEFA-4BC1-AD30-E136911A978E}"/>
              </a:ext>
            </a:extLst>
          </p:cNvPr>
          <p:cNvGrpSpPr/>
          <p:nvPr/>
        </p:nvGrpSpPr>
        <p:grpSpPr>
          <a:xfrm>
            <a:off x="156834" y="1993081"/>
            <a:ext cx="2109019" cy="2109019"/>
            <a:chOff x="156834" y="1993081"/>
            <a:chExt cx="2109019" cy="210901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BF567BB0-5218-44B4-9DC4-8122A52B06A8}"/>
                </a:ext>
              </a:extLst>
            </p:cNvPr>
            <p:cNvSpPr/>
            <p:nvPr/>
          </p:nvSpPr>
          <p:spPr>
            <a:xfrm>
              <a:off x="156834" y="1993081"/>
              <a:ext cx="2109019" cy="2109019"/>
            </a:xfrm>
            <a:prstGeom prst="ellipse">
              <a:avLst/>
            </a:prstGeom>
            <a:solidFill>
              <a:srgbClr val="ED2F6A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2EFB8FE-2723-4E93-9B72-5EDA9CFFAD6C}"/>
                </a:ext>
              </a:extLst>
            </p:cNvPr>
            <p:cNvSpPr txBox="1"/>
            <p:nvPr/>
          </p:nvSpPr>
          <p:spPr>
            <a:xfrm>
              <a:off x="348022" y="2318206"/>
              <a:ext cx="171198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Trả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lời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câu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hỏi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sp>
        <p:nvSpPr>
          <p:cNvPr id="28" name="2">
            <a:extLst>
              <a:ext uri="{FF2B5EF4-FFF2-40B4-BE49-F238E27FC236}">
                <a16:creationId xmlns:a16="http://schemas.microsoft.com/office/drawing/2014/main" id="{FE62F7A7-67DE-4EED-A23A-3695851F37DD}"/>
              </a:ext>
            </a:extLst>
          </p:cNvPr>
          <p:cNvSpPr/>
          <p:nvPr/>
        </p:nvSpPr>
        <p:spPr>
          <a:xfrm>
            <a:off x="2224949" y="238944"/>
            <a:ext cx="9967052" cy="6278814"/>
          </a:xfrm>
          <a:prstGeom prst="roundRect">
            <a:avLst>
              <a:gd name="adj" fmla="val 31710"/>
            </a:avLst>
          </a:prstGeom>
          <a:solidFill>
            <a:srgbClr val="FEF4F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CCE898-329D-43E9-9EF7-6935E8B121BC}"/>
              </a:ext>
            </a:extLst>
          </p:cNvPr>
          <p:cNvGrpSpPr/>
          <p:nvPr/>
        </p:nvGrpSpPr>
        <p:grpSpPr>
          <a:xfrm>
            <a:off x="2539039" y="195751"/>
            <a:ext cx="9208710" cy="1913455"/>
            <a:chOff x="156834" y="1116018"/>
            <a:chExt cx="2109019" cy="2986082"/>
          </a:xfrm>
        </p:grpSpPr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C9A10510-73D6-48FC-9336-FA1260DCA4BA}"/>
                </a:ext>
              </a:extLst>
            </p:cNvPr>
            <p:cNvSpPr/>
            <p:nvPr/>
          </p:nvSpPr>
          <p:spPr>
            <a:xfrm>
              <a:off x="156834" y="1116018"/>
              <a:ext cx="2109019" cy="2986082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B12FD35-A33C-446F-AE51-FD7DA0AF6ED3}"/>
                </a:ext>
              </a:extLst>
            </p:cNvPr>
            <p:cNvSpPr txBox="1"/>
            <p:nvPr/>
          </p:nvSpPr>
          <p:spPr>
            <a:xfrm>
              <a:off x="183635" y="1477334"/>
              <a:ext cx="2038667" cy="912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marR="0" lvl="0" indent="-742950" defTabSz="913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Câu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chuyện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kể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về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ai?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41CFAA6-6438-4757-B49C-780B6727DAED}"/>
              </a:ext>
            </a:extLst>
          </p:cNvPr>
          <p:cNvGrpSpPr/>
          <p:nvPr/>
        </p:nvGrpSpPr>
        <p:grpSpPr>
          <a:xfrm>
            <a:off x="2265853" y="2043883"/>
            <a:ext cx="9685141" cy="1853652"/>
            <a:chOff x="156834" y="1993082"/>
            <a:chExt cx="2183734" cy="2109019"/>
          </a:xfrm>
        </p:grpSpPr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E98511CB-5C82-4127-9D0D-44A00807F68E}"/>
                </a:ext>
              </a:extLst>
            </p:cNvPr>
            <p:cNvSpPr/>
            <p:nvPr/>
          </p:nvSpPr>
          <p:spPr>
            <a:xfrm>
              <a:off x="156834" y="1993082"/>
              <a:ext cx="2183734" cy="2109019"/>
            </a:xfrm>
            <a:prstGeom prst="hexagon">
              <a:avLst/>
            </a:prstGeom>
            <a:solidFill>
              <a:srgbClr val="F7ACB9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  <a:scene3d>
              <a:camera prst="perspectiveAbove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2E63824-232E-4FC8-865F-8EA8AEC431CC}"/>
                </a:ext>
              </a:extLst>
            </p:cNvPr>
            <p:cNvSpPr txBox="1"/>
            <p:nvPr/>
          </p:nvSpPr>
          <p:spPr>
            <a:xfrm>
              <a:off x="191927" y="2140062"/>
              <a:ext cx="2109019" cy="586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2.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Vì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sao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lúc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đầu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chưa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đội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nào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muốn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nhận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gấu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 con?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2AFF1E6-8493-4BEB-AD88-34B31DD52F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02409" y="128255"/>
            <a:ext cx="780947" cy="815296"/>
          </a:xfrm>
          <a:prstGeom prst="rect">
            <a:avLst/>
          </a:prstGeom>
        </p:spPr>
      </p:pic>
      <p:sp>
        <p:nvSpPr>
          <p:cNvPr id="37" name="Hexagon 36">
            <a:extLst>
              <a:ext uri="{FF2B5EF4-FFF2-40B4-BE49-F238E27FC236}">
                <a16:creationId xmlns:a16="http://schemas.microsoft.com/office/drawing/2014/main" id="{C68AC6E3-ED1D-4540-BF03-E8B0F50E3ECE}"/>
              </a:ext>
            </a:extLst>
          </p:cNvPr>
          <p:cNvSpPr/>
          <p:nvPr/>
        </p:nvSpPr>
        <p:spPr>
          <a:xfrm>
            <a:off x="2487646" y="3948337"/>
            <a:ext cx="9685141" cy="1220835"/>
          </a:xfrm>
          <a:prstGeom prst="hexagon">
            <a:avLst/>
          </a:prstGeom>
          <a:solidFill>
            <a:srgbClr val="F7ACB9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6F863AD-1BAC-4B3E-B466-1D8EAC0EDC3A}"/>
              </a:ext>
            </a:extLst>
          </p:cNvPr>
          <p:cNvSpPr txBox="1"/>
          <p:nvPr/>
        </p:nvSpPr>
        <p:spPr>
          <a:xfrm>
            <a:off x="2421495" y="4015616"/>
            <a:ext cx="9650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2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3. </a:t>
            </a:r>
            <a:r>
              <a:rPr lang="en-US" altLang="zh-CN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Là</a:t>
            </a:r>
            <a:r>
              <a:rPr lang="en-US" altLang="zh-CN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cầu</a:t>
            </a:r>
            <a:r>
              <a:rPr lang="en-US" altLang="zh-CN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thủ</a:t>
            </a:r>
            <a:r>
              <a:rPr lang="en-US" altLang="zh-CN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dự</a:t>
            </a:r>
            <a:r>
              <a:rPr lang="en-US" altLang="zh-CN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bị</a:t>
            </a:r>
            <a:r>
              <a:rPr lang="en-US" altLang="zh-CN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gấu</a:t>
            </a:r>
            <a:r>
              <a:rPr lang="en-US" altLang="zh-CN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 </a:t>
            </a:r>
            <a:r>
              <a:rPr lang="en-US" altLang="zh-CN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đã</a:t>
            </a:r>
            <a:r>
              <a:rPr lang="en-US" altLang="zh-CN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làm</a:t>
            </a:r>
            <a:r>
              <a:rPr lang="en-US" altLang="zh-CN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gì</a:t>
            </a:r>
            <a:r>
              <a:rPr lang="en-US" altLang="zh-CN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327375-4554-4BE3-B834-83A4D5E673F9}"/>
              </a:ext>
            </a:extLst>
          </p:cNvPr>
          <p:cNvSpPr txBox="1"/>
          <p:nvPr/>
        </p:nvSpPr>
        <p:spPr>
          <a:xfrm>
            <a:off x="2996503" y="3017165"/>
            <a:ext cx="8667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3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Vì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gấu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chậm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chạp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và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đá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bóng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không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tốt</a:t>
            </a:r>
            <a:r>
              <a:rPr kumimoji="0" lang="en-US" altLang="zh-CN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211F57-E2E8-40E6-8DE1-E350B9E6F4B4}"/>
              </a:ext>
            </a:extLst>
          </p:cNvPr>
          <p:cNvSpPr txBox="1"/>
          <p:nvPr/>
        </p:nvSpPr>
        <p:spPr>
          <a:xfrm>
            <a:off x="5470846" y="284199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5" name="Content Placeholder 20" descr="logo">
            <a:extLst>
              <a:ext uri="{FF2B5EF4-FFF2-40B4-BE49-F238E27FC236}">
                <a16:creationId xmlns:a16="http://schemas.microsoft.com/office/drawing/2014/main" id="{B47546B7-38BB-43F5-95B2-05C67F2984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64006" y="5351276"/>
            <a:ext cx="1564640" cy="159829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9B341907-FE08-44C0-A8D2-4C981040D404}"/>
              </a:ext>
            </a:extLst>
          </p:cNvPr>
          <p:cNvSpPr txBox="1"/>
          <p:nvPr/>
        </p:nvSpPr>
        <p:spPr>
          <a:xfrm>
            <a:off x="2662182" y="4691039"/>
            <a:ext cx="9751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9132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Gấu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đi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nhặt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bóng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cho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các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bạn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,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chăm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chỉ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luyện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tập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hàng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ngày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endParaRPr lang="zh-CN" altLang="en-US" sz="24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DA1CF5D-1B6B-4A00-A003-2E8101B823A1}"/>
              </a:ext>
            </a:extLst>
          </p:cNvPr>
          <p:cNvSpPr txBox="1"/>
          <p:nvPr/>
        </p:nvSpPr>
        <p:spPr>
          <a:xfrm>
            <a:off x="3211412" y="1310322"/>
            <a:ext cx="9751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3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Câu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chuyện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kể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về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gấu</a:t>
            </a:r>
            <a:r>
              <a:rPr kumimoji="0" lang="en-US" altLang="zh-CN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8E727-78D6-4B73-A068-FFC8A4553E5A}"/>
              </a:ext>
            </a:extLst>
          </p:cNvPr>
          <p:cNvSpPr txBox="1"/>
          <p:nvPr/>
        </p:nvSpPr>
        <p:spPr>
          <a:xfrm>
            <a:off x="2861561" y="5216909"/>
            <a:ext cx="8886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1C46EA-92C3-4CD5-814F-D0B8F979C6E2}"/>
              </a:ext>
            </a:extLst>
          </p:cNvPr>
          <p:cNvSpPr txBox="1"/>
          <p:nvPr/>
        </p:nvSpPr>
        <p:spPr>
          <a:xfrm>
            <a:off x="2996503" y="5263393"/>
            <a:ext cx="8886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Vì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cuối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đều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muốn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gấu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07F4D20-1F76-4BD7-8790-8F821A931322}"/>
              </a:ext>
            </a:extLst>
          </p:cNvPr>
          <p:cNvSpPr txBox="1"/>
          <p:nvPr/>
        </p:nvSpPr>
        <p:spPr>
          <a:xfrm>
            <a:off x="4227332" y="6001781"/>
            <a:ext cx="9751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9132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Vì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thấy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gấu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con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luyện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tập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chăm</a:t>
            </a:r>
            <a:r>
              <a:rPr lang="en-US" altLang="zh-CN" sz="2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chỉ</a:t>
            </a:r>
            <a:endParaRPr lang="zh-CN" altLang="en-US" sz="24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1299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6" grpId="0"/>
      <p:bldP spid="38" grpId="0"/>
      <p:bldP spid="31" grpId="0"/>
      <p:bldP spid="5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18">
            <a:extLst>
              <a:ext uri="{FF2B5EF4-FFF2-40B4-BE49-F238E27FC236}">
                <a16:creationId xmlns:a16="http://schemas.microsoft.com/office/drawing/2014/main" id="{86791810-763F-49D6-BE69-A2FB92F78D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10961914" y="0"/>
            <a:ext cx="1451607" cy="181886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B4B99EE-334E-405E-B79C-C7BC5BFA3B4E}"/>
              </a:ext>
            </a:extLst>
          </p:cNvPr>
          <p:cNvSpPr/>
          <p:nvPr/>
        </p:nvSpPr>
        <p:spPr>
          <a:xfrm>
            <a:off x="276447" y="106326"/>
            <a:ext cx="10207255" cy="6911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khen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16E9AA9-3460-4D49-9B72-A7D5D6BAA087}"/>
              </a:ext>
            </a:extLst>
          </p:cNvPr>
          <p:cNvSpPr/>
          <p:nvPr/>
        </p:nvSpPr>
        <p:spPr>
          <a:xfrm>
            <a:off x="2349793" y="1818864"/>
            <a:ext cx="5901071" cy="712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Cậu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giỏi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quá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40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CC8F3F-F679-497C-88AF-CD43454C89E4}"/>
              </a:ext>
            </a:extLst>
          </p:cNvPr>
          <p:cNvSpPr txBox="1"/>
          <p:nvPr/>
        </p:nvSpPr>
        <p:spPr>
          <a:xfrm>
            <a:off x="212652" y="308344"/>
            <a:ext cx="107814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Nếu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gấu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con,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sẽ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nói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lời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chúc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mừng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gấu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thế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623C27-0571-4292-9DBC-07A3C543DE12}"/>
              </a:ext>
            </a:extLst>
          </p:cNvPr>
          <p:cNvSpPr txBox="1"/>
          <p:nvPr/>
        </p:nvSpPr>
        <p:spPr>
          <a:xfrm>
            <a:off x="393405" y="2214983"/>
            <a:ext cx="10781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Chúc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mừng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gấu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nhé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thật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giỏi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04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2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8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22321" y="2524939"/>
            <a:ext cx="5492476" cy="132339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Viết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7" name="Content Placeholder 20" descr="logo">
            <a:extLst>
              <a:ext uri="{FF2B5EF4-FFF2-40B4-BE49-F238E27FC236}">
                <a16:creationId xmlns:a16="http://schemas.microsoft.com/office/drawing/2014/main" id="{AB11BA54-AD7F-4C34-9B43-FD02D2D55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6417" y="5208639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885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CBEBA727-938B-4B9B-BA0D-4137C430FDFB}"/>
              </a:ext>
            </a:extLst>
          </p:cNvPr>
          <p:cNvSpPr/>
          <p:nvPr/>
        </p:nvSpPr>
        <p:spPr>
          <a:xfrm>
            <a:off x="1027430" y="548433"/>
            <a:ext cx="3751580" cy="753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Nghe –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Content Placeholder 20" descr="logo">
            <a:extLst>
              <a:ext uri="{FF2B5EF4-FFF2-40B4-BE49-F238E27FC236}">
                <a16:creationId xmlns:a16="http://schemas.microsoft.com/office/drawing/2014/main" id="{7E258092-DA38-4B7E-80E9-21E9F2B46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6613" y="125840"/>
            <a:ext cx="1564640" cy="15982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A6C294-EB0C-4F42-8983-297691DECE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3740" y="2094614"/>
            <a:ext cx="8697431" cy="2048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CC8F3F-F679-497C-88AF-CD43454C89E4}"/>
              </a:ext>
            </a:extLst>
          </p:cNvPr>
          <p:cNvSpPr txBox="1"/>
          <p:nvPr/>
        </p:nvSpPr>
        <p:spPr>
          <a:xfrm>
            <a:off x="212652" y="308344"/>
            <a:ext cx="10781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riêng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dưới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đây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đúng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87EB64-3994-4461-B1C1-8EFCB0FA6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116" y="2290540"/>
            <a:ext cx="6347637" cy="229209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CBE1302E-25E9-4EED-A3F4-B37CB8B8CFF7}"/>
              </a:ext>
            </a:extLst>
          </p:cNvPr>
          <p:cNvSpPr/>
          <p:nvPr/>
        </p:nvSpPr>
        <p:spPr>
          <a:xfrm>
            <a:off x="2902688" y="2105247"/>
            <a:ext cx="2169042" cy="1323753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52225C0-14BE-491E-8BAA-2131AAFE5B09}"/>
              </a:ext>
            </a:extLst>
          </p:cNvPr>
          <p:cNvSpPr/>
          <p:nvPr/>
        </p:nvSpPr>
        <p:spPr>
          <a:xfrm>
            <a:off x="7230139" y="2190308"/>
            <a:ext cx="2169042" cy="1323753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1A3C28C-020C-4445-92EC-1002ACA94F72}"/>
              </a:ext>
            </a:extLst>
          </p:cNvPr>
          <p:cNvSpPr/>
          <p:nvPr/>
        </p:nvSpPr>
        <p:spPr>
          <a:xfrm>
            <a:off x="5061097" y="3582396"/>
            <a:ext cx="2169042" cy="1323753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8F63DB0-182E-44BA-B753-4B14CF49EBAF}"/>
              </a:ext>
            </a:extLst>
          </p:cNvPr>
          <p:cNvSpPr/>
          <p:nvPr/>
        </p:nvSpPr>
        <p:spPr>
          <a:xfrm>
            <a:off x="7230139" y="3614293"/>
            <a:ext cx="2169042" cy="1323753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31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CC8F3F-F679-497C-88AF-CD43454C89E4}"/>
              </a:ext>
            </a:extLst>
          </p:cNvPr>
          <p:cNvSpPr txBox="1"/>
          <p:nvPr/>
        </p:nvSpPr>
        <p:spPr>
          <a:xfrm>
            <a:off x="212652" y="308344"/>
            <a:ext cx="107814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3.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Sắp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xếp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sinh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dưới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đây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theo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thứ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tự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bảng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cái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906254-6B5E-4CC8-8172-AFD3D56E6019}"/>
              </a:ext>
            </a:extLst>
          </p:cNvPr>
          <p:cNvSpPr txBox="1"/>
          <p:nvPr/>
        </p:nvSpPr>
        <p:spPr>
          <a:xfrm>
            <a:off x="1903228" y="1871330"/>
            <a:ext cx="62838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Nguyễn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Ngọc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Anh</a:t>
            </a:r>
          </a:p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Nguyễn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Mạnh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Vũ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Phạm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Hồng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Đào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Hoàng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Văn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Cường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Lê Gia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Huy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F6A5E1-A9C6-4D91-8341-1904F118006E}"/>
              </a:ext>
            </a:extLst>
          </p:cNvPr>
          <p:cNvSpPr txBox="1"/>
          <p:nvPr/>
        </p:nvSpPr>
        <p:spPr>
          <a:xfrm>
            <a:off x="1903228" y="1871329"/>
            <a:ext cx="62838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Nguyễn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Ngọc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Anh</a:t>
            </a:r>
          </a:p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Hoàng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Văn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Cường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Phạm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Hồng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Đào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Nguyễn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Mạnh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Vũ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Lê Gia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Huy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62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997308" y="3953840"/>
            <a:ext cx="1716041" cy="1716041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74080" y="4091425"/>
            <a:ext cx="1578457" cy="15784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355120" y="2879776"/>
            <a:ext cx="1211606" cy="1211606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596319" y="491818"/>
            <a:ext cx="5155335" cy="4896929"/>
            <a:chOff x="3084810" y="-335112"/>
            <a:chExt cx="5809496" cy="576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3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9039516" y="3259314"/>
            <a:ext cx="1239357" cy="12393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8587644" y="810849"/>
            <a:ext cx="1759996" cy="734428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1216617" y="598108"/>
            <a:ext cx="887648" cy="887648"/>
          </a:xfrm>
          <a:prstGeom prst="ellipse">
            <a:avLst/>
          </a:prstGeom>
          <a:solidFill>
            <a:srgbClr val="A5C0A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660440" y="1216686"/>
            <a:ext cx="538143" cy="538143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40654" y="3006461"/>
            <a:ext cx="4152249" cy="1084866"/>
          </a:xfrm>
          <a:prstGeom prst="rect">
            <a:avLst/>
          </a:prstGeom>
          <a:noFill/>
        </p:spPr>
        <p:txBody>
          <a:bodyPr wrap="none" lIns="68496" tIns="34267" rIns="68496" bIns="34267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Khởi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động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2050" name="Picture 2" descr="在走动的火车 852x480 | Pics, Animation, Travel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72" y="2728265"/>
            <a:ext cx="7818554" cy="440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7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  <p:bldP spid="6" grpId="0" bldLvl="0" animBg="1"/>
      <p:bldP spid="6" grpId="1" bldLvl="0" animBg="1"/>
      <p:bldP spid="10" grpId="0" bldLvl="0" animBg="1"/>
      <p:bldP spid="10" grpId="1" bldLvl="0" animBg="1"/>
      <p:bldP spid="22" grpId="0" bldLvl="0" animBg="1"/>
      <p:bldP spid="22" grpId="1" bldLvl="0" animBg="1"/>
      <p:bldP spid="23" grpId="0" bldLvl="0" animBg="1"/>
      <p:bldP spid="23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CC8F3F-F679-497C-88AF-CD43454C89E4}"/>
              </a:ext>
            </a:extLst>
          </p:cNvPr>
          <p:cNvSpPr txBox="1"/>
          <p:nvPr/>
        </p:nvSpPr>
        <p:spPr>
          <a:xfrm>
            <a:off x="701291" y="1762571"/>
            <a:ext cx="10781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vào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vở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tên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tổ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69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3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2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22321" y="2524939"/>
            <a:ext cx="5492476" cy="132339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Luyện</a:t>
            </a:r>
            <a:r>
              <a:rPr kumimoji="0" lang="en-US" sz="8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kumimoji="0" lang="en-US" sz="8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tập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3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7" name="Content Placeholder 20" descr="logo">
            <a:extLst>
              <a:ext uri="{FF2B5EF4-FFF2-40B4-BE49-F238E27FC236}">
                <a16:creationId xmlns:a16="http://schemas.microsoft.com/office/drawing/2014/main" id="{AB11BA54-AD7F-4C34-9B43-FD02D2D55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6417" y="5208639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90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5A669-0D6C-4CB2-ACE5-8099BBF40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4F1E5-0211-49E3-8B72-B66667C77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0600"/>
            <a:ext cx="10515600" cy="51863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67AAFB-B1F5-484C-80B5-B8C3AA682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287" y="990600"/>
            <a:ext cx="8447314" cy="2676525"/>
          </a:xfrm>
          <a:prstGeom prst="rect">
            <a:avLst/>
          </a:prstGeom>
        </p:spPr>
      </p:pic>
      <p:pic>
        <p:nvPicPr>
          <p:cNvPr id="7" name="Content Placeholder 20" descr="logo">
            <a:extLst>
              <a:ext uri="{FF2B5EF4-FFF2-40B4-BE49-F238E27FC236}">
                <a16:creationId xmlns:a16="http://schemas.microsoft.com/office/drawing/2014/main" id="{52031389-5526-46A5-A342-1C85DF862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929B3B5-5DD3-4828-80DC-C1923469B0D8}"/>
              </a:ext>
            </a:extLst>
          </p:cNvPr>
          <p:cNvSpPr/>
          <p:nvPr/>
        </p:nvSpPr>
        <p:spPr>
          <a:xfrm>
            <a:off x="3032567" y="3667125"/>
            <a:ext cx="1956122" cy="625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Bóng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8EA26E8-F1C4-497B-BF22-59B6D091DC1A}"/>
              </a:ext>
            </a:extLst>
          </p:cNvPr>
          <p:cNvSpPr/>
          <p:nvPr/>
        </p:nvSpPr>
        <p:spPr>
          <a:xfrm>
            <a:off x="6020316" y="3667125"/>
            <a:ext cx="1956122" cy="625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Cầu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lông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640306A-57AC-495F-9CE9-D0BCEBA71563}"/>
              </a:ext>
            </a:extLst>
          </p:cNvPr>
          <p:cNvSpPr/>
          <p:nvPr/>
        </p:nvSpPr>
        <p:spPr>
          <a:xfrm>
            <a:off x="8548591" y="3667124"/>
            <a:ext cx="1956122" cy="625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Bóng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đá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32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44EDD29-D1F7-4E36-A4E3-036EE07C70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3224" y="643466"/>
            <a:ext cx="7605552" cy="5571067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9F1667-7BA6-4F97-9031-251184FC6298}"/>
              </a:ext>
            </a:extLst>
          </p:cNvPr>
          <p:cNvSpPr/>
          <p:nvPr/>
        </p:nvSpPr>
        <p:spPr>
          <a:xfrm>
            <a:off x="2817628" y="3116261"/>
            <a:ext cx="3278372" cy="625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Bịt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mắt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bắt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dê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F6355EB-6A53-4223-9B05-8904373F9C2D}"/>
              </a:ext>
            </a:extLst>
          </p:cNvPr>
          <p:cNvSpPr/>
          <p:nvPr/>
        </p:nvSpPr>
        <p:spPr>
          <a:xfrm>
            <a:off x="6475228" y="3116261"/>
            <a:ext cx="3278372" cy="625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chành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chành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9FB41C4-1870-47E4-9AE8-7371AE20E058}"/>
              </a:ext>
            </a:extLst>
          </p:cNvPr>
          <p:cNvSpPr/>
          <p:nvPr/>
        </p:nvSpPr>
        <p:spPr>
          <a:xfrm>
            <a:off x="2923954" y="5710605"/>
            <a:ext cx="3278372" cy="625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Nu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na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nu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nống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77897AB-CB3D-4527-AE7C-9E882662706E}"/>
              </a:ext>
            </a:extLst>
          </p:cNvPr>
          <p:cNvSpPr/>
          <p:nvPr/>
        </p:nvSpPr>
        <p:spPr>
          <a:xfrm>
            <a:off x="6741042" y="5710605"/>
            <a:ext cx="3278372" cy="625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Dung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dăng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dung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dẻ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50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AFAD1-5F5E-4509-899E-D4EAECE18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0C8F4-12AC-4ABD-B1A9-FED43B1846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136C9-604F-4E8E-892A-6EDC61004582}"/>
              </a:ext>
            </a:extLst>
          </p:cNvPr>
          <p:cNvSpPr txBox="1"/>
          <p:nvPr/>
        </p:nvSpPr>
        <p:spPr>
          <a:xfrm>
            <a:off x="424845" y="320020"/>
            <a:ext cx="10781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3.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mỗi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CC6719-A1FD-48D5-91D0-16593DF28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557" y="1371600"/>
            <a:ext cx="6667500" cy="4677569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8716C650-DE0B-48B9-9B58-C855470851CD}"/>
              </a:ext>
            </a:extLst>
          </p:cNvPr>
          <p:cNvSpPr/>
          <p:nvPr/>
        </p:nvSpPr>
        <p:spPr>
          <a:xfrm>
            <a:off x="340242" y="1690688"/>
            <a:ext cx="2413591" cy="184995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Hai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chơi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bóng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bàn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218ECDA0-C93C-47BB-9829-6428302EB230}"/>
              </a:ext>
            </a:extLst>
          </p:cNvPr>
          <p:cNvSpPr/>
          <p:nvPr/>
        </p:nvSpPr>
        <p:spPr>
          <a:xfrm>
            <a:off x="9525443" y="1478037"/>
            <a:ext cx="2413591" cy="184995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Hai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đang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chơi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cầu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lông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A4F2CCD7-5292-4499-B463-D04FDFA575F9}"/>
              </a:ext>
            </a:extLst>
          </p:cNvPr>
          <p:cNvSpPr/>
          <p:nvPr/>
        </p:nvSpPr>
        <p:spPr>
          <a:xfrm>
            <a:off x="7418424" y="3980085"/>
            <a:ext cx="3214134" cy="184995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đang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chơi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bóng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rổ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19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6708A3-DB05-4730-8B84-9E4CB8737B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902" y="320416"/>
            <a:ext cx="8027582" cy="25610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A5BDCF-65C5-4F67-8965-41392A1F3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7512" y="3051544"/>
            <a:ext cx="6792544" cy="3317358"/>
          </a:xfrm>
          <a:prstGeom prst="rect">
            <a:avLst/>
          </a:prstGeom>
        </p:spPr>
      </p:pic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C1712ED3-EE6B-461C-8C2A-03AA59F1F11C}"/>
              </a:ext>
            </a:extLst>
          </p:cNvPr>
          <p:cNvSpPr/>
          <p:nvPr/>
        </p:nvSpPr>
        <p:spPr>
          <a:xfrm>
            <a:off x="202019" y="2456121"/>
            <a:ext cx="2562446" cy="22222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đang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chơi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nhảy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dây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DD0B8BD5-B759-4D67-B8E3-C4241FC433E1}"/>
              </a:ext>
            </a:extLst>
          </p:cNvPr>
          <p:cNvSpPr/>
          <p:nvPr/>
        </p:nvSpPr>
        <p:spPr>
          <a:xfrm>
            <a:off x="9824484" y="2317897"/>
            <a:ext cx="2562446" cy="22222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đó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3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Thought Bubble: Cloud 10">
            <a:extLst>
              <a:ext uri="{FF2B5EF4-FFF2-40B4-BE49-F238E27FC236}">
                <a16:creationId xmlns:a16="http://schemas.microsoft.com/office/drawing/2014/main" id="{40D73334-B266-4AF2-82F2-A1C72A8E2F01}"/>
              </a:ext>
            </a:extLst>
          </p:cNvPr>
          <p:cNvSpPr/>
          <p:nvPr/>
        </p:nvSpPr>
        <p:spPr>
          <a:xfrm>
            <a:off x="1871330" y="4540102"/>
            <a:ext cx="2562446" cy="22222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Dụng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cụ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đó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chiếc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dây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A118A3E4-70C5-46A4-B432-3FD0D21DCBDB}"/>
              </a:ext>
            </a:extLst>
          </p:cNvPr>
          <p:cNvSpPr/>
          <p:nvPr/>
        </p:nvSpPr>
        <p:spPr>
          <a:xfrm>
            <a:off x="8468833" y="4343399"/>
            <a:ext cx="2562446" cy="222220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cảm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thấy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rất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vui</a:t>
            </a:r>
            <a:r>
              <a:rPr 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vẻ</a:t>
            </a:r>
            <a:endParaRPr 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63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</a:t>
              </a: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 4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28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22321" y="2186613"/>
            <a:ext cx="5492476" cy="255449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</a:t>
            </a:r>
            <a:r>
              <a:rPr lang="en-US" sz="8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8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mở</a:t>
            </a:r>
            <a:r>
              <a:rPr lang="en-US" sz="8000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8000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rộng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3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7" name="Content Placeholder 20" descr="logo">
            <a:extLst>
              <a:ext uri="{FF2B5EF4-FFF2-40B4-BE49-F238E27FC236}">
                <a16:creationId xmlns:a16="http://schemas.microsoft.com/office/drawing/2014/main" id="{AB11BA54-AD7F-4C34-9B43-FD02D2D55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6417" y="5208639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46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13872E-0F39-4FA6-BBEB-10B0F09802A0}"/>
              </a:ext>
            </a:extLst>
          </p:cNvPr>
          <p:cNvSpPr txBox="1"/>
          <p:nvPr/>
        </p:nvSpPr>
        <p:spPr>
          <a:xfrm>
            <a:off x="424845" y="320020"/>
            <a:ext cx="10781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thể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thao?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3" name="video bai 8-2">
            <a:hlinkClick r:id="" action="ppaction://media"/>
            <a:extLst>
              <a:ext uri="{FF2B5EF4-FFF2-40B4-BE49-F238E27FC236}">
                <a16:creationId xmlns:a16="http://schemas.microsoft.com/office/drawing/2014/main" id="{4C44B9B5-EBEB-4093-9D75-8E76F0B1065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4397" y="1557670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5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A11654C-DDDF-4ABA-8EEF-C17775ED0FF5}"/>
              </a:ext>
            </a:extLst>
          </p:cNvPr>
          <p:cNvSpPr/>
          <p:nvPr/>
        </p:nvSpPr>
        <p:spPr>
          <a:xfrm>
            <a:off x="2106487" y="0"/>
            <a:ext cx="5558816" cy="6856754"/>
          </a:xfrm>
          <a:custGeom>
            <a:avLst/>
            <a:gdLst>
              <a:gd name="connsiteX0" fmla="*/ 0 w 5558816"/>
              <a:gd name="connsiteY0" fmla="*/ 0 h 6881992"/>
              <a:gd name="connsiteX1" fmla="*/ 182458 w 5558816"/>
              <a:gd name="connsiteY1" fmla="*/ 0 h 6881992"/>
              <a:gd name="connsiteX2" fmla="*/ 5558816 w 5558816"/>
              <a:gd name="connsiteY2" fmla="*/ 6881992 h 6881992"/>
              <a:gd name="connsiteX3" fmla="*/ 0 w 5558816"/>
              <a:gd name="connsiteY3" fmla="*/ 6881992 h 688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8816" h="6881992">
                <a:moveTo>
                  <a:pt x="0" y="0"/>
                </a:moveTo>
                <a:lnTo>
                  <a:pt x="182458" y="0"/>
                </a:lnTo>
                <a:lnTo>
                  <a:pt x="5558816" y="6881992"/>
                </a:lnTo>
                <a:lnTo>
                  <a:pt x="0" y="6881992"/>
                </a:lnTo>
                <a:close/>
              </a:path>
            </a:pathLst>
          </a:custGeom>
          <a:solidFill>
            <a:srgbClr val="F09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3">
            <a:extLst>
              <a:ext uri="{FF2B5EF4-FFF2-40B4-BE49-F238E27FC236}">
                <a16:creationId xmlns:a16="http://schemas.microsoft.com/office/drawing/2014/main" id="{0A295D24-B15B-42B1-8DE2-8741941BE604}"/>
              </a:ext>
            </a:extLst>
          </p:cNvPr>
          <p:cNvSpPr/>
          <p:nvPr/>
        </p:nvSpPr>
        <p:spPr>
          <a:xfrm>
            <a:off x="-17252" y="1246"/>
            <a:ext cx="2198450" cy="6858000"/>
          </a:xfrm>
          <a:prstGeom prst="rect">
            <a:avLst/>
          </a:prstGeom>
          <a:solidFill>
            <a:srgbClr val="F09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6">
            <a:extLst>
              <a:ext uri="{FF2B5EF4-FFF2-40B4-BE49-F238E27FC236}">
                <a16:creationId xmlns:a16="http://schemas.microsoft.com/office/drawing/2014/main" id="{67085E1A-1A05-4834-BDFE-A021CD217E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95" t="13963" r="15432" b="9410"/>
          <a:stretch/>
        </p:blipFill>
        <p:spPr>
          <a:xfrm rot="5400000">
            <a:off x="3252282" y="-917042"/>
            <a:ext cx="5468049" cy="8556553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5" name="17">
            <a:extLst>
              <a:ext uri="{FF2B5EF4-FFF2-40B4-BE49-F238E27FC236}">
                <a16:creationId xmlns:a16="http://schemas.microsoft.com/office/drawing/2014/main" id="{9E33FF87-1BC4-40F9-ADF7-1CBE9AB121CF}"/>
              </a:ext>
            </a:extLst>
          </p:cNvPr>
          <p:cNvCxnSpPr>
            <a:cxnSpLocks/>
          </p:cNvCxnSpPr>
          <p:nvPr/>
        </p:nvCxnSpPr>
        <p:spPr>
          <a:xfrm>
            <a:off x="724619" y="2518913"/>
            <a:ext cx="98341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19">
            <a:extLst>
              <a:ext uri="{FF2B5EF4-FFF2-40B4-BE49-F238E27FC236}">
                <a16:creationId xmlns:a16="http://schemas.microsoft.com/office/drawing/2014/main" id="{CF742677-0762-4856-B619-D7E63B6E5EBE}"/>
              </a:ext>
            </a:extLst>
          </p:cNvPr>
          <p:cNvCxnSpPr>
            <a:cxnSpLocks/>
          </p:cNvCxnSpPr>
          <p:nvPr/>
        </p:nvCxnSpPr>
        <p:spPr>
          <a:xfrm>
            <a:off x="1009290" y="2664441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21">
            <a:extLst>
              <a:ext uri="{FF2B5EF4-FFF2-40B4-BE49-F238E27FC236}">
                <a16:creationId xmlns:a16="http://schemas.microsoft.com/office/drawing/2014/main" id="{3D061997-5C91-4D28-9FCA-CE356C6FBF87}"/>
              </a:ext>
            </a:extLst>
          </p:cNvPr>
          <p:cNvCxnSpPr>
            <a:cxnSpLocks/>
          </p:cNvCxnSpPr>
          <p:nvPr/>
        </p:nvCxnSpPr>
        <p:spPr>
          <a:xfrm>
            <a:off x="2280565" y="1023116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22">
            <a:extLst>
              <a:ext uri="{FF2B5EF4-FFF2-40B4-BE49-F238E27FC236}">
                <a16:creationId xmlns:a16="http://schemas.microsoft.com/office/drawing/2014/main" id="{EF1D8500-3039-41BE-8642-FB07BFED60B8}"/>
              </a:ext>
            </a:extLst>
          </p:cNvPr>
          <p:cNvCxnSpPr>
            <a:cxnSpLocks/>
          </p:cNvCxnSpPr>
          <p:nvPr/>
        </p:nvCxnSpPr>
        <p:spPr>
          <a:xfrm>
            <a:off x="10389395" y="1333667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24">
            <a:extLst>
              <a:ext uri="{FF2B5EF4-FFF2-40B4-BE49-F238E27FC236}">
                <a16:creationId xmlns:a16="http://schemas.microsoft.com/office/drawing/2014/main" id="{EDD2C576-0A0B-4FEC-A6B9-57D4B2CA893C}"/>
              </a:ext>
            </a:extLst>
          </p:cNvPr>
          <p:cNvCxnSpPr>
            <a:cxnSpLocks/>
          </p:cNvCxnSpPr>
          <p:nvPr/>
        </p:nvCxnSpPr>
        <p:spPr>
          <a:xfrm>
            <a:off x="10803463" y="119564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25">
            <a:extLst>
              <a:ext uri="{FF2B5EF4-FFF2-40B4-BE49-F238E27FC236}">
                <a16:creationId xmlns:a16="http://schemas.microsoft.com/office/drawing/2014/main" id="{093F6B2F-9E8C-435D-B763-AEA8C219A7F0}"/>
              </a:ext>
            </a:extLst>
          </p:cNvPr>
          <p:cNvCxnSpPr>
            <a:cxnSpLocks/>
          </p:cNvCxnSpPr>
          <p:nvPr/>
        </p:nvCxnSpPr>
        <p:spPr>
          <a:xfrm>
            <a:off x="10724229" y="377549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26">
            <a:extLst>
              <a:ext uri="{FF2B5EF4-FFF2-40B4-BE49-F238E27FC236}">
                <a16:creationId xmlns:a16="http://schemas.microsoft.com/office/drawing/2014/main" id="{09DA45AC-4D60-4EEA-866A-00FB0EB0DE3B}"/>
              </a:ext>
            </a:extLst>
          </p:cNvPr>
          <p:cNvCxnSpPr>
            <a:cxnSpLocks/>
          </p:cNvCxnSpPr>
          <p:nvPr/>
        </p:nvCxnSpPr>
        <p:spPr>
          <a:xfrm>
            <a:off x="10882697" y="3901657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28">
            <a:extLst>
              <a:ext uri="{FF2B5EF4-FFF2-40B4-BE49-F238E27FC236}">
                <a16:creationId xmlns:a16="http://schemas.microsoft.com/office/drawing/2014/main" id="{90F128AB-2A4E-43E5-97F4-22CC7D474E71}"/>
              </a:ext>
            </a:extLst>
          </p:cNvPr>
          <p:cNvCxnSpPr>
            <a:cxnSpLocks/>
          </p:cNvCxnSpPr>
          <p:nvPr/>
        </p:nvCxnSpPr>
        <p:spPr>
          <a:xfrm>
            <a:off x="4885895" y="6230789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29">
            <a:extLst>
              <a:ext uri="{FF2B5EF4-FFF2-40B4-BE49-F238E27FC236}">
                <a16:creationId xmlns:a16="http://schemas.microsoft.com/office/drawing/2014/main" id="{F6FBD7E5-A848-45DA-B90A-601AD7BFDA61}"/>
              </a:ext>
            </a:extLst>
          </p:cNvPr>
          <p:cNvSpPr/>
          <p:nvPr/>
        </p:nvSpPr>
        <p:spPr>
          <a:xfrm>
            <a:off x="1684185" y="3901657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30">
            <a:extLst>
              <a:ext uri="{FF2B5EF4-FFF2-40B4-BE49-F238E27FC236}">
                <a16:creationId xmlns:a16="http://schemas.microsoft.com/office/drawing/2014/main" id="{DAC81680-EC3C-456B-AC1B-B4D62833278A}"/>
              </a:ext>
            </a:extLst>
          </p:cNvPr>
          <p:cNvSpPr/>
          <p:nvPr/>
        </p:nvSpPr>
        <p:spPr>
          <a:xfrm>
            <a:off x="1684185" y="4169395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31">
            <a:extLst>
              <a:ext uri="{FF2B5EF4-FFF2-40B4-BE49-F238E27FC236}">
                <a16:creationId xmlns:a16="http://schemas.microsoft.com/office/drawing/2014/main" id="{B7E8A5F4-80D0-4378-873A-1AFC6C936174}"/>
              </a:ext>
            </a:extLst>
          </p:cNvPr>
          <p:cNvSpPr/>
          <p:nvPr/>
        </p:nvSpPr>
        <p:spPr>
          <a:xfrm>
            <a:off x="1681311" y="4477072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32">
            <a:extLst>
              <a:ext uri="{FF2B5EF4-FFF2-40B4-BE49-F238E27FC236}">
                <a16:creationId xmlns:a16="http://schemas.microsoft.com/office/drawing/2014/main" id="{5ED2F97C-03C1-46AA-93B9-D4562065573D}"/>
              </a:ext>
            </a:extLst>
          </p:cNvPr>
          <p:cNvSpPr/>
          <p:nvPr/>
        </p:nvSpPr>
        <p:spPr>
          <a:xfrm>
            <a:off x="10803463" y="2174854"/>
            <a:ext cx="130646" cy="1306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33">
            <a:extLst>
              <a:ext uri="{FF2B5EF4-FFF2-40B4-BE49-F238E27FC236}">
                <a16:creationId xmlns:a16="http://schemas.microsoft.com/office/drawing/2014/main" id="{7EB82FD3-4270-4605-8514-1185115DC8F1}"/>
              </a:ext>
            </a:extLst>
          </p:cNvPr>
          <p:cNvSpPr/>
          <p:nvPr/>
        </p:nvSpPr>
        <p:spPr>
          <a:xfrm>
            <a:off x="9295686" y="6230789"/>
            <a:ext cx="322170" cy="322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34">
            <a:extLst>
              <a:ext uri="{FF2B5EF4-FFF2-40B4-BE49-F238E27FC236}">
                <a16:creationId xmlns:a16="http://schemas.microsoft.com/office/drawing/2014/main" id="{5BC57DCA-E49E-4ECD-9154-FC00806210F4}"/>
              </a:ext>
            </a:extLst>
          </p:cNvPr>
          <p:cNvSpPr/>
          <p:nvPr/>
        </p:nvSpPr>
        <p:spPr>
          <a:xfrm>
            <a:off x="9784141" y="6461396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35">
            <a:extLst>
              <a:ext uri="{FF2B5EF4-FFF2-40B4-BE49-F238E27FC236}">
                <a16:creationId xmlns:a16="http://schemas.microsoft.com/office/drawing/2014/main" id="{B622EADE-7D93-4CA0-BDB3-A16297015644}"/>
              </a:ext>
            </a:extLst>
          </p:cNvPr>
          <p:cNvSpPr/>
          <p:nvPr/>
        </p:nvSpPr>
        <p:spPr>
          <a:xfrm>
            <a:off x="649748" y="963852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36">
            <a:extLst>
              <a:ext uri="{FF2B5EF4-FFF2-40B4-BE49-F238E27FC236}">
                <a16:creationId xmlns:a16="http://schemas.microsoft.com/office/drawing/2014/main" id="{68BC9D8F-F623-4EA4-815D-8DE3483F08F8}"/>
              </a:ext>
            </a:extLst>
          </p:cNvPr>
          <p:cNvSpPr/>
          <p:nvPr/>
        </p:nvSpPr>
        <p:spPr>
          <a:xfrm>
            <a:off x="961988" y="740548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37">
            <a:extLst>
              <a:ext uri="{FF2B5EF4-FFF2-40B4-BE49-F238E27FC236}">
                <a16:creationId xmlns:a16="http://schemas.microsoft.com/office/drawing/2014/main" id="{8A57394D-355B-4FB7-ACFB-32138A2F51DA}"/>
              </a:ext>
            </a:extLst>
          </p:cNvPr>
          <p:cNvSpPr/>
          <p:nvPr/>
        </p:nvSpPr>
        <p:spPr>
          <a:xfrm>
            <a:off x="943131" y="5351811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38">
            <a:extLst>
              <a:ext uri="{FF2B5EF4-FFF2-40B4-BE49-F238E27FC236}">
                <a16:creationId xmlns:a16="http://schemas.microsoft.com/office/drawing/2014/main" id="{8E161094-691A-471C-8632-65F1684C5961}"/>
              </a:ext>
            </a:extLst>
          </p:cNvPr>
          <p:cNvSpPr/>
          <p:nvPr/>
        </p:nvSpPr>
        <p:spPr>
          <a:xfrm>
            <a:off x="9835236" y="1101881"/>
            <a:ext cx="93758" cy="937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39">
            <a:extLst>
              <a:ext uri="{FF2B5EF4-FFF2-40B4-BE49-F238E27FC236}">
                <a16:creationId xmlns:a16="http://schemas.microsoft.com/office/drawing/2014/main" id="{D7AC1928-DA19-45C2-8771-B16711E0A7BD}"/>
              </a:ext>
            </a:extLst>
          </p:cNvPr>
          <p:cNvSpPr/>
          <p:nvPr/>
        </p:nvSpPr>
        <p:spPr>
          <a:xfrm>
            <a:off x="11473132" y="4180858"/>
            <a:ext cx="156520" cy="156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498525-6E24-4DAE-87BF-7802486B196A}"/>
              </a:ext>
            </a:extLst>
          </p:cNvPr>
          <p:cNvSpPr txBox="1"/>
          <p:nvPr/>
        </p:nvSpPr>
        <p:spPr>
          <a:xfrm>
            <a:off x="2691441" y="1983460"/>
            <a:ext cx="660424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kumimoji="0" lang="en-US" sz="8800" b="1" i="0" u="none" strike="noStrike" kern="1200" cap="none" spc="0" normalizeH="0" baseline="0" noProof="0" dirty="0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8: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Cầu</a:t>
            </a:r>
            <a:r>
              <a:rPr kumimoji="0" lang="en-US" sz="8800" b="1" i="0" u="none" strike="noStrike" kern="1200" cap="none" spc="0" normalizeH="0" noProof="0" dirty="0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8800" b="1" i="0" u="none" strike="noStrike" kern="1200" cap="none" spc="0" normalizeH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thủ</a:t>
            </a:r>
            <a:r>
              <a:rPr kumimoji="0" lang="en-US" sz="8800" b="1" i="0" u="none" strike="noStrike" kern="1200" cap="none" spc="0" normalizeH="0" noProof="0" dirty="0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8800" b="1" i="0" u="none" strike="noStrike" kern="1200" cap="none" spc="0" normalizeH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dự</a:t>
            </a:r>
            <a:r>
              <a:rPr kumimoji="0" lang="en-US" sz="8800" b="1" i="0" u="none" strike="noStrike" kern="1200" cap="none" spc="0" normalizeH="0" noProof="0" dirty="0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8800" b="1" i="0" u="none" strike="noStrike" kern="1200" cap="none" spc="0" normalizeH="0" noProof="0" dirty="0" err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bị</a:t>
            </a:r>
            <a:endParaRPr kumimoji="0" lang="en-US" sz="8800" b="1" i="0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pattFill prst="pct50">
                <a:fgClr>
                  <a:srgbClr val="4472C4"/>
                </a:fgClr>
                <a:bgClr>
                  <a:srgbClr val="4472C4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D696009B-60B3-4CB5-BDD1-F95D552381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686" y="2664441"/>
            <a:ext cx="2997677" cy="4193560"/>
          </a:xfrm>
          <a:prstGeom prst="rect">
            <a:avLst/>
          </a:prstGeom>
        </p:spPr>
      </p:pic>
      <p:pic>
        <p:nvPicPr>
          <p:cNvPr id="28" name="Content Placeholder 20" descr="logo">
            <a:extLst>
              <a:ext uri="{FF2B5EF4-FFF2-40B4-BE49-F238E27FC236}">
                <a16:creationId xmlns:a16="http://schemas.microsoft.com/office/drawing/2014/main" id="{5BAA7782-C6D1-46EB-A1C4-72306A98BC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3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1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447800"/>
            <a:ext cx="4648200" cy="20764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92" b="99769" l="10000" r="95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36" r="4762"/>
          <a:stretch/>
        </p:blipFill>
        <p:spPr>
          <a:xfrm>
            <a:off x="0" y="457200"/>
            <a:ext cx="2625436" cy="23673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3917" l="3750" r="98667">
                        <a14:foregroundMark x1="44333" y1="17167" x2="45167" y2="20583"/>
                        <a14:foregroundMark x1="50167" y1="19167" x2="49833" y2="22250"/>
                        <a14:foregroundMark x1="39917" y1="30917" x2="40083" y2="34750"/>
                        <a14:foregroundMark x1="42750" y1="36583" x2="45333" y2="36583"/>
                        <a14:foregroundMark x1="49583" y1="40000" x2="48583" y2="42667"/>
                        <a14:foregroundMark x1="43500" y1="24667" x2="47167" y2="23000"/>
                        <a14:foregroundMark x1="61333" y1="19417" x2="62500" y2="23000"/>
                        <a14:foregroundMark x1="69000" y1="17583" x2="66750" y2="21833"/>
                        <a14:foregroundMark x1="72667" y1="21417" x2="71000" y2="25083"/>
                        <a14:foregroundMark x1="65167" y1="24250" x2="68000" y2="26250"/>
                        <a14:foregroundMark x1="72417" y1="27667" x2="74417" y2="27667"/>
                        <a14:foregroundMark x1="84167" y1="40167" x2="82083" y2="44667"/>
                        <a14:foregroundMark x1="82083" y1="47667" x2="85333" y2="48250"/>
                        <a14:foregroundMark x1="75833" y1="46250" x2="77250" y2="48500"/>
                        <a14:foregroundMark x1="65333" y1="60000" x2="68417" y2="61000"/>
                        <a14:foregroundMark x1="20500" y1="32333" x2="21083" y2="35750"/>
                        <a14:foregroundMark x1="10833" y1="34167" x2="16500" y2="34917"/>
                        <a14:foregroundMark x1="16833" y1="38583" x2="18250" y2="42250"/>
                        <a14:foregroundMark x1="18500" y1="46833" x2="21333" y2="45833"/>
                        <a14:foregroundMark x1="29000" y1="55167" x2="30000" y2="52917"/>
                        <a14:foregroundMark x1="25167" y1="62833" x2="27750" y2="66250"/>
                        <a14:foregroundMark x1="35833" y1="76000" x2="38250" y2="76000"/>
                        <a14:foregroundMark x1="38083" y1="83417" x2="36083" y2="87250"/>
                        <a14:foregroundMark x1="21750" y1="88500" x2="26000" y2="88500"/>
                        <a14:foregroundMark x1="11833" y1="83667" x2="12250" y2="86667"/>
                        <a14:foregroundMark x1="43750" y1="89500" x2="46750" y2="90500"/>
                        <a14:foregroundMark x1="70583" y1="79833" x2="70000" y2="83833"/>
                        <a14:foregroundMark x1="73250" y1="86667" x2="70833" y2="88083"/>
                        <a14:foregroundMark x1="78083" y1="76000" x2="81333" y2="77333"/>
                        <a14:foregroundMark x1="72833" y1="68250" x2="75250" y2="71333"/>
                        <a14:foregroundMark x1="81500" y1="88667" x2="83333" y2="9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4" t="15000" r="13235" b="5000"/>
          <a:stretch/>
        </p:blipFill>
        <p:spPr>
          <a:xfrm>
            <a:off x="7886700" y="34636"/>
            <a:ext cx="4038600" cy="365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457199"/>
            <a:ext cx="2133600" cy="11430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551" b="97911" l="5556" r="91333">
                        <a14:foregroundMark x1="18000" y1="11175" x2="16222" y2="20627"/>
                        <a14:foregroundMark x1="13222" y1="14204" x2="12778" y2="19530"/>
                        <a14:foregroundMark x1="28778" y1="91123" x2="46778" y2="93368"/>
                        <a14:foregroundMark x1="70889" y1="93368" x2="89333" y2="903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0" t="3219" r="8518" b="3030"/>
          <a:stretch/>
        </p:blipFill>
        <p:spPr>
          <a:xfrm>
            <a:off x="2098011" y="1898939"/>
            <a:ext cx="1409701" cy="1524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769" b="93196" l="0" r="99462">
                        <a14:foregroundMark x1="44308" y1="33149" x2="46846" y2="44462"/>
                        <a14:foregroundMark x1="57231" y1="31725" x2="54154" y2="50079"/>
                        <a14:foregroundMark x1="49769" y1="25870" x2="54923" y2="24842"/>
                        <a14:foregroundMark x1="46077" y1="77136" x2="44692" y2="85839"/>
                        <a14:foregroundMark x1="37846" y1="87104" x2="44538" y2="84810"/>
                        <a14:foregroundMark x1="58846" y1="78560" x2="59000" y2="90111"/>
                        <a14:foregroundMark x1="33538" y1="17563" x2="17231" y2="39557"/>
                        <a14:foregroundMark x1="45692" y1="17168" x2="45846" y2="19778"/>
                        <a14:foregroundMark x1="58231" y1="32516" x2="59231" y2="41614"/>
                        <a14:foregroundMark x1="41923" y1="33703" x2="41538" y2="40981"/>
                        <a14:foregroundMark x1="25231" y1="33703" x2="18154" y2="50079"/>
                        <a14:foregroundMark x1="8923" y1="31725" x2="14846" y2="55142"/>
                        <a14:foregroundMark x1="18538" y1="31092" x2="15846" y2="36946"/>
                        <a14:foregroundMark x1="7154" y1="33149" x2="2846" y2="41851"/>
                        <a14:foregroundMark x1="6231" y1="32358" x2="1077" y2="40981"/>
                        <a14:foregroundMark x1="10308" y1="50475" x2="12846" y2="51741"/>
                        <a14:foregroundMark x1="5000" y1="51108" x2="3231" y2="58782"/>
                        <a14:foregroundMark x1="7385" y1="81250" x2="5231" y2="90902"/>
                        <a14:foregroundMark x1="3846" y1="81646" x2="1846" y2="89320"/>
                        <a14:foregroundMark x1="9538" y1="83070" x2="7769" y2="91535"/>
                        <a14:foregroundMark x1="9923" y1="83465" x2="10308" y2="87263"/>
                        <a14:foregroundMark x1="20538" y1="79984" x2="21923" y2="89082"/>
                        <a14:foregroundMark x1="24462" y1="83623" x2="29538" y2="87263"/>
                        <a14:foregroundMark x1="25615" y1="83070" x2="31308" y2="86867"/>
                        <a14:foregroundMark x1="26462" y1="87500" x2="28615" y2="88687"/>
                        <a14:foregroundMark x1="54692" y1="39399" x2="47462" y2="47468"/>
                        <a14:foregroundMark x1="41154" y1="51503" x2="40154" y2="60601"/>
                        <a14:foregroundMark x1="59000" y1="33703" x2="62000" y2="40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34" r="33795" b="6665"/>
          <a:stretch/>
        </p:blipFill>
        <p:spPr>
          <a:xfrm>
            <a:off x="9282067" y="4119234"/>
            <a:ext cx="2286001" cy="128327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199" y="2313474"/>
            <a:ext cx="1257300" cy="18253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460" b="92677" l="0" r="100000">
                        <a14:foregroundMark x1="21616" y1="16597" x2="27677" y2="71849"/>
                        <a14:foregroundMark x1="21010" y1="51681" x2="21010" y2="58613"/>
                        <a14:backgroundMark x1="2828" y1="31933" x2="12121" y2="83193"/>
                        <a14:backgroundMark x1="49899" y1="31303" x2="49899" y2="83193"/>
                        <a14:backgroundMark x1="58586" y1="41176" x2="66667" y2="46008"/>
                        <a14:backgroundMark x1="80202" y1="47479" x2="88283" y2="41807"/>
                        <a14:backgroundMark x1="41212" y1="39076" x2="36364" y2="460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278"/>
          <a:stretch/>
        </p:blipFill>
        <p:spPr>
          <a:xfrm>
            <a:off x="1676400" y="3692236"/>
            <a:ext cx="2058354" cy="167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272" y="2646730"/>
            <a:ext cx="1137329" cy="9152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11" y="2209800"/>
            <a:ext cx="1039920" cy="7229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51" y="2209800"/>
            <a:ext cx="967849" cy="6147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4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60" y="398959"/>
            <a:ext cx="2153327" cy="15720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018" y="3524250"/>
            <a:ext cx="2438400" cy="2438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199" y="4458566"/>
            <a:ext cx="1753077" cy="1219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250" y="2772301"/>
            <a:ext cx="1048683" cy="81273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4000" b="89935" l="10000" r="90000">
                        <a14:foregroundMark x1="42907" y1="33161" x2="47442" y2="33161"/>
                        <a14:foregroundMark x1="45465" y1="31484" x2="45465" y2="314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111" r="31111"/>
          <a:stretch/>
        </p:blipFill>
        <p:spPr>
          <a:xfrm>
            <a:off x="5974875" y="3692236"/>
            <a:ext cx="1295400" cy="1905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550" y="29350"/>
            <a:ext cx="1581150" cy="1554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0000" b="90000" l="0" r="32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2" t="35185" r="63490" b="31482"/>
          <a:stretch/>
        </p:blipFill>
        <p:spPr>
          <a:xfrm>
            <a:off x="3362114" y="4971333"/>
            <a:ext cx="1426110" cy="13716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9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778" b="96000" l="0" r="100000">
                        <a14:foregroundMark x1="42000" y1="55111" x2="48000" y2="66222"/>
                        <a14:foregroundMark x1="47556" y1="51111" x2="51111" y2="64667"/>
                        <a14:foregroundMark x1="55778" y1="48222" x2="55333" y2="6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856" t="33318" r="33663" b="31496"/>
          <a:stretch/>
        </p:blipFill>
        <p:spPr>
          <a:xfrm>
            <a:off x="11049000" y="4728834"/>
            <a:ext cx="1295400" cy="1447801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619" y="6015373"/>
            <a:ext cx="12150436" cy="92333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 prstMaterial="dkEdge">
              <a:bevelT w="38100" h="38100" prst="angle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r>
              <a:rPr kumimoji="0" lang="en-US" sz="5400" b="1" i="0" u="none" strike="noStrike" kern="1200" cap="none" spc="0" normalizeH="0" baseline="0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2A hẹn gặp lại các bạn ở bài sau nhé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68951A7-CD7D-4BB4-ABAF-6373E5C4863E}"/>
              </a:ext>
            </a:extLst>
          </p:cNvPr>
          <p:cNvSpPr/>
          <p:nvPr/>
        </p:nvSpPr>
        <p:spPr>
          <a:xfrm>
            <a:off x="8376684" y="-2033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</a:p>
        </p:txBody>
      </p:sp>
    </p:spTree>
    <p:extLst>
      <p:ext uri="{BB962C8B-B14F-4D97-AF65-F5344CB8AC3E}">
        <p14:creationId xmlns:p14="http://schemas.microsoft.com/office/powerpoint/2010/main" val="68156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1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  <p:pic>
        <p:nvPicPr>
          <p:cNvPr id="21" name="Content Placeholder 20" descr="logo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>
            <a:extLst>
              <a:ext uri="{FF2B5EF4-FFF2-40B4-BE49-F238E27FC236}">
                <a16:creationId xmlns:a16="http://schemas.microsoft.com/office/drawing/2014/main" id="{50C12B26-75BB-45EE-9142-FBADDC9CD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V="1">
            <a:off x="2652062" y="-2681938"/>
            <a:ext cx="6858000" cy="1222187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BB614EA-B005-4C6A-8BBA-99EE489287FB}"/>
              </a:ext>
            </a:extLst>
          </p:cNvPr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0F2173-209B-4FCF-9251-0524DE89737A}"/>
                </a:ext>
              </a:extLst>
            </p:cNvPr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F6DA80-3933-4153-98A0-A33494EFD727}"/>
                </a:ext>
              </a:extLst>
            </p:cNvPr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B2C71-710C-4D23-BD1D-E7C53B260006}"/>
                </a:ext>
              </a:extLst>
            </p:cNvPr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BB32B4-D376-4BB5-A869-A9C2442AA919}"/>
                </a:ext>
              </a:extLst>
            </p:cNvPr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3CCF0C5-BDB2-4BB6-A93A-714EF4D84C1E}"/>
                </a:ext>
              </a:extLst>
            </p:cNvPr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9" name="18">
            <a:extLst>
              <a:ext uri="{FF2B5EF4-FFF2-40B4-BE49-F238E27FC236}">
                <a16:creationId xmlns:a16="http://schemas.microsoft.com/office/drawing/2014/main" id="{EC8D8931-2480-4EF2-87B8-07DBE99D56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6"/>
          <a:stretch/>
        </p:blipFill>
        <p:spPr>
          <a:xfrm>
            <a:off x="9714797" y="3632886"/>
            <a:ext cx="2263295" cy="36240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27ADA6-213D-424A-8265-DDE2F08EB70B}"/>
              </a:ext>
            </a:extLst>
          </p:cNvPr>
          <p:cNvSpPr txBox="1"/>
          <p:nvPr/>
        </p:nvSpPr>
        <p:spPr>
          <a:xfrm>
            <a:off x="4222321" y="2524939"/>
            <a:ext cx="5492476" cy="156961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</a:t>
            </a:r>
            <a:endParaRPr kumimoji="0" 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30" name="139">
            <a:extLst>
              <a:ext uri="{FF2B5EF4-FFF2-40B4-BE49-F238E27FC236}">
                <a16:creationId xmlns:a16="http://schemas.microsoft.com/office/drawing/2014/main" id="{EB60CA3F-A946-4219-9E8C-B5E600CA0F70}"/>
              </a:ext>
            </a:extLst>
          </p:cNvPr>
          <p:cNvGrpSpPr/>
          <p:nvPr/>
        </p:nvGrpSpPr>
        <p:grpSpPr>
          <a:xfrm>
            <a:off x="86755" y="51066"/>
            <a:ext cx="1213285" cy="1061298"/>
            <a:chOff x="1353570" y="1860082"/>
            <a:chExt cx="1425587" cy="1247005"/>
          </a:xfrm>
        </p:grpSpPr>
        <p:sp>
          <p:nvSpPr>
            <p:cNvPr id="31" name="16">
              <a:extLst>
                <a:ext uri="{FF2B5EF4-FFF2-40B4-BE49-F238E27FC236}">
                  <a16:creationId xmlns:a16="http://schemas.microsoft.com/office/drawing/2014/main" id="{3F9DE229-1895-4C69-97AA-EC06BCAC4819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2" name="24">
              <a:extLst>
                <a:ext uri="{FF2B5EF4-FFF2-40B4-BE49-F238E27FC236}">
                  <a16:creationId xmlns:a16="http://schemas.microsoft.com/office/drawing/2014/main" id="{41B41C85-81B1-4EBB-BF92-4178F503EC08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ea"/>
                  <a:sym typeface="+mn-lt"/>
                </a:rPr>
                <a:t>1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AutoShape 3">
              <a:extLst>
                <a:ext uri="{FF2B5EF4-FFF2-40B4-BE49-F238E27FC236}">
                  <a16:creationId xmlns:a16="http://schemas.microsoft.com/office/drawing/2014/main" id="{21524754-C788-4C9F-8E18-3ABD698E7CB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21" name="Content Placeholder 20" descr="logo">
            <a:extLst>
              <a:ext uri="{FF2B5EF4-FFF2-40B4-BE49-F238E27FC236}">
                <a16:creationId xmlns:a16="http://schemas.microsoft.com/office/drawing/2014/main" id="{3F37A581-45C9-4999-89C0-CA07188A4F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8924" y="5065940"/>
            <a:ext cx="1564640" cy="15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97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20" descr="logo">
            <a:extLst>
              <a:ext uri="{FF2B5EF4-FFF2-40B4-BE49-F238E27FC236}">
                <a16:creationId xmlns:a16="http://schemas.microsoft.com/office/drawing/2014/main" id="{38D8642B-DD79-4F1D-B5FA-8FFEEDB02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4388" y="255644"/>
            <a:ext cx="1564640" cy="15982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0B635A-4688-4805-BD23-5AD489D5F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396" y="563526"/>
            <a:ext cx="8256292" cy="541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1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35">
            <a:extLst>
              <a:ext uri="{FF2B5EF4-FFF2-40B4-BE49-F238E27FC236}">
                <a16:creationId xmlns:a16="http://schemas.microsoft.com/office/drawing/2014/main" id="{835916E1-3EC8-49F0-A643-915A82461DE0}"/>
              </a:ext>
            </a:extLst>
          </p:cNvPr>
          <p:cNvGrpSpPr/>
          <p:nvPr/>
        </p:nvGrpSpPr>
        <p:grpSpPr>
          <a:xfrm>
            <a:off x="868680" y="39356"/>
            <a:ext cx="1695411" cy="707886"/>
            <a:chOff x="2470108" y="1864944"/>
            <a:chExt cx="2704644" cy="1129272"/>
          </a:xfrm>
        </p:grpSpPr>
        <p:sp>
          <p:nvSpPr>
            <p:cNvPr id="7" name="23">
              <a:extLst>
                <a:ext uri="{FF2B5EF4-FFF2-40B4-BE49-F238E27FC236}">
                  <a16:creationId xmlns:a16="http://schemas.microsoft.com/office/drawing/2014/main" id="{171ACA6A-3677-4982-9EF3-A41A4020501B}"/>
                </a:ext>
              </a:extLst>
            </p:cNvPr>
            <p:cNvSpPr/>
            <p:nvPr/>
          </p:nvSpPr>
          <p:spPr>
            <a:xfrm>
              <a:off x="2470108" y="2002067"/>
              <a:ext cx="2297849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5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8" name="137">
              <a:extLst>
                <a:ext uri="{FF2B5EF4-FFF2-40B4-BE49-F238E27FC236}">
                  <a16:creationId xmlns:a16="http://schemas.microsoft.com/office/drawing/2014/main" id="{D0DCA77A-83BB-4959-8249-E4AD05A53C89}"/>
                </a:ext>
              </a:extLst>
            </p:cNvPr>
            <p:cNvSpPr txBox="1"/>
            <p:nvPr/>
          </p:nvSpPr>
          <p:spPr>
            <a:xfrm>
              <a:off x="2722742" y="1864944"/>
              <a:ext cx="2452010" cy="1129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</a:rPr>
                <a:t>ĐỌC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endParaRPr>
            </a:p>
          </p:txBody>
        </p:sp>
      </p:grpSp>
      <p:grpSp>
        <p:nvGrpSpPr>
          <p:cNvPr id="9" name="139">
            <a:extLst>
              <a:ext uri="{FF2B5EF4-FFF2-40B4-BE49-F238E27FC236}">
                <a16:creationId xmlns:a16="http://schemas.microsoft.com/office/drawing/2014/main" id="{BE942117-73E3-49AC-BC4E-92D5B6F19489}"/>
              </a:ext>
            </a:extLst>
          </p:cNvPr>
          <p:cNvGrpSpPr/>
          <p:nvPr/>
        </p:nvGrpSpPr>
        <p:grpSpPr>
          <a:xfrm>
            <a:off x="86756" y="51066"/>
            <a:ext cx="893632" cy="781688"/>
            <a:chOff x="1353570" y="1860082"/>
            <a:chExt cx="1425587" cy="1247005"/>
          </a:xfrm>
        </p:grpSpPr>
        <p:sp>
          <p:nvSpPr>
            <p:cNvPr id="10" name="16">
              <a:extLst>
                <a:ext uri="{FF2B5EF4-FFF2-40B4-BE49-F238E27FC236}">
                  <a16:creationId xmlns:a16="http://schemas.microsoft.com/office/drawing/2014/main" id="{913F2B3C-459B-4222-B97D-5F7F67E0B5A2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1" name="24">
              <a:extLst>
                <a:ext uri="{FF2B5EF4-FFF2-40B4-BE49-F238E27FC236}">
                  <a16:creationId xmlns:a16="http://schemas.microsoft.com/office/drawing/2014/main" id="{DD8C929B-12D0-4925-8097-495BD3855ADA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  <a:sym typeface="+mn-lt"/>
                </a:rPr>
                <a:t>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16E57C17-2274-4740-B61E-0EF5AF031E5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F4B6D55-9414-4DD7-8435-0D9B28C98F2C}"/>
              </a:ext>
            </a:extLst>
          </p:cNvPr>
          <p:cNvSpPr txBox="1"/>
          <p:nvPr/>
        </p:nvSpPr>
        <p:spPr>
          <a:xfrm>
            <a:off x="3091015" y="-47830"/>
            <a:ext cx="61682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Cầu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thủ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dự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44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bị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5AC1C6-BEB8-4DA5-81D6-2484B18A5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750" y="0"/>
            <a:ext cx="1238250" cy="8286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2B83C5-9788-4689-9D29-FFB22C0D8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567" y="731413"/>
            <a:ext cx="8038216" cy="3602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5E2908-910A-4C1D-B190-073F5202BA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567" y="4423144"/>
            <a:ext cx="8038215" cy="243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221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35">
            <a:extLst>
              <a:ext uri="{FF2B5EF4-FFF2-40B4-BE49-F238E27FC236}">
                <a16:creationId xmlns:a16="http://schemas.microsoft.com/office/drawing/2014/main" id="{835916E1-3EC8-49F0-A643-915A82461DE0}"/>
              </a:ext>
            </a:extLst>
          </p:cNvPr>
          <p:cNvGrpSpPr/>
          <p:nvPr/>
        </p:nvGrpSpPr>
        <p:grpSpPr>
          <a:xfrm>
            <a:off x="868680" y="39356"/>
            <a:ext cx="1695411" cy="707886"/>
            <a:chOff x="2470108" y="1864944"/>
            <a:chExt cx="2704644" cy="1129272"/>
          </a:xfrm>
        </p:grpSpPr>
        <p:sp>
          <p:nvSpPr>
            <p:cNvPr id="7" name="23">
              <a:extLst>
                <a:ext uri="{FF2B5EF4-FFF2-40B4-BE49-F238E27FC236}">
                  <a16:creationId xmlns:a16="http://schemas.microsoft.com/office/drawing/2014/main" id="{171ACA6A-3677-4982-9EF3-A41A4020501B}"/>
                </a:ext>
              </a:extLst>
            </p:cNvPr>
            <p:cNvSpPr/>
            <p:nvPr/>
          </p:nvSpPr>
          <p:spPr>
            <a:xfrm>
              <a:off x="2470108" y="2002067"/>
              <a:ext cx="2297849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5A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8" name="137">
              <a:extLst>
                <a:ext uri="{FF2B5EF4-FFF2-40B4-BE49-F238E27FC236}">
                  <a16:creationId xmlns:a16="http://schemas.microsoft.com/office/drawing/2014/main" id="{D0DCA77A-83BB-4959-8249-E4AD05A53C89}"/>
                </a:ext>
              </a:extLst>
            </p:cNvPr>
            <p:cNvSpPr txBox="1"/>
            <p:nvPr/>
          </p:nvSpPr>
          <p:spPr>
            <a:xfrm>
              <a:off x="2722742" y="1864944"/>
              <a:ext cx="2452010" cy="1129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</a:rPr>
                <a:t>ĐỌC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endParaRPr>
            </a:p>
          </p:txBody>
        </p:sp>
      </p:grpSp>
      <p:grpSp>
        <p:nvGrpSpPr>
          <p:cNvPr id="9" name="139">
            <a:extLst>
              <a:ext uri="{FF2B5EF4-FFF2-40B4-BE49-F238E27FC236}">
                <a16:creationId xmlns:a16="http://schemas.microsoft.com/office/drawing/2014/main" id="{BE942117-73E3-49AC-BC4E-92D5B6F19489}"/>
              </a:ext>
            </a:extLst>
          </p:cNvPr>
          <p:cNvGrpSpPr/>
          <p:nvPr/>
        </p:nvGrpSpPr>
        <p:grpSpPr>
          <a:xfrm>
            <a:off x="86756" y="51066"/>
            <a:ext cx="893632" cy="781688"/>
            <a:chOff x="1353570" y="1860082"/>
            <a:chExt cx="1425587" cy="1247005"/>
          </a:xfrm>
        </p:grpSpPr>
        <p:sp>
          <p:nvSpPr>
            <p:cNvPr id="10" name="16">
              <a:extLst>
                <a:ext uri="{FF2B5EF4-FFF2-40B4-BE49-F238E27FC236}">
                  <a16:creationId xmlns:a16="http://schemas.microsoft.com/office/drawing/2014/main" id="{913F2B3C-459B-4222-B97D-5F7F67E0B5A2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1" name="24">
              <a:extLst>
                <a:ext uri="{FF2B5EF4-FFF2-40B4-BE49-F238E27FC236}">
                  <a16:creationId xmlns:a16="http://schemas.microsoft.com/office/drawing/2014/main" id="{DD8C929B-12D0-4925-8097-495BD3855ADA}"/>
                </a:ext>
              </a:extLst>
            </p:cNvPr>
            <p:cNvSpPr/>
            <p:nvPr/>
          </p:nvSpPr>
          <p:spPr>
            <a:xfrm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ED2F6A"/>
                  </a:solidFill>
                  <a:effectLst/>
                  <a:uLnTx/>
                  <a:uFillTx/>
                  <a:latin typeface="Arial-Rounded" panose="020B0604020202020204" pitchFamily="34" charset="0"/>
                  <a:ea typeface="Arial-Rounded" panose="020B0604020202020204" pitchFamily="34" charset="0"/>
                  <a:cs typeface="Arial-Rounded" panose="020B0604020202020204" pitchFamily="34" charset="0"/>
                  <a:sym typeface="+mn-lt"/>
                </a:rPr>
                <a:t>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ED2F6A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16E57C17-2274-4740-B61E-0EF5AF031E5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863987" y="2224238"/>
              <a:ext cx="3810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  <a:sym typeface="+mn-l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F4B6D55-9414-4DD7-8435-0D9B28C98F2C}"/>
              </a:ext>
            </a:extLst>
          </p:cNvPr>
          <p:cNvSpPr txBox="1"/>
          <p:nvPr/>
        </p:nvSpPr>
        <p:spPr>
          <a:xfrm>
            <a:off x="3091015" y="-47830"/>
            <a:ext cx="61682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Cầu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thủ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dự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bị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5AC1C6-BEB8-4DA5-81D6-2484B18A5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750" y="0"/>
            <a:ext cx="1238250" cy="8286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2B83C5-9788-4689-9D29-FFB22C0D8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567" y="731413"/>
            <a:ext cx="8038216" cy="3602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5E2908-910A-4C1D-B190-073F5202BA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567" y="4423144"/>
            <a:ext cx="8038215" cy="2434856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92425B7-4126-428B-A347-A32F061B6B02}"/>
              </a:ext>
            </a:extLst>
          </p:cNvPr>
          <p:cNvCxnSpPr/>
          <p:nvPr/>
        </p:nvCxnSpPr>
        <p:spPr>
          <a:xfrm flipH="1">
            <a:off x="7539527" y="641682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A8C061A-35B3-4948-9477-DD623C349801}"/>
              </a:ext>
            </a:extLst>
          </p:cNvPr>
          <p:cNvCxnSpPr/>
          <p:nvPr/>
        </p:nvCxnSpPr>
        <p:spPr>
          <a:xfrm flipH="1">
            <a:off x="9634141" y="1027941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A8B10FE-61B2-45AD-B088-4E7B913728E3}"/>
              </a:ext>
            </a:extLst>
          </p:cNvPr>
          <p:cNvCxnSpPr/>
          <p:nvPr/>
        </p:nvCxnSpPr>
        <p:spPr>
          <a:xfrm flipH="1">
            <a:off x="7167388" y="1472002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9B1AA16-843B-48EB-96F1-0B3DEA57BABB}"/>
              </a:ext>
            </a:extLst>
          </p:cNvPr>
          <p:cNvCxnSpPr/>
          <p:nvPr/>
        </p:nvCxnSpPr>
        <p:spPr>
          <a:xfrm flipH="1">
            <a:off x="6497537" y="191208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AB801EC-3138-4402-A4B1-13CE9CB2F56F}"/>
              </a:ext>
            </a:extLst>
          </p:cNvPr>
          <p:cNvCxnSpPr/>
          <p:nvPr/>
        </p:nvCxnSpPr>
        <p:spPr>
          <a:xfrm flipH="1">
            <a:off x="5200365" y="237905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E041F64-9362-4312-8EDA-7D05ABA19E25}"/>
              </a:ext>
            </a:extLst>
          </p:cNvPr>
          <p:cNvCxnSpPr/>
          <p:nvPr/>
        </p:nvCxnSpPr>
        <p:spPr>
          <a:xfrm flipH="1">
            <a:off x="4080398" y="2676769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ADDB4EB-69A0-413E-97DD-A0F9E13B29D5}"/>
              </a:ext>
            </a:extLst>
          </p:cNvPr>
          <p:cNvCxnSpPr/>
          <p:nvPr/>
        </p:nvCxnSpPr>
        <p:spPr>
          <a:xfrm flipH="1">
            <a:off x="8088872" y="3116855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9F18C9B-DD2B-4DAB-B2A0-82265CCAF840}"/>
              </a:ext>
            </a:extLst>
          </p:cNvPr>
          <p:cNvCxnSpPr/>
          <p:nvPr/>
        </p:nvCxnSpPr>
        <p:spPr>
          <a:xfrm flipH="1">
            <a:off x="7333960" y="3459172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D569F11-FF71-47BA-964E-491BCD2DC219}"/>
              </a:ext>
            </a:extLst>
          </p:cNvPr>
          <p:cNvCxnSpPr/>
          <p:nvPr/>
        </p:nvCxnSpPr>
        <p:spPr>
          <a:xfrm flipH="1">
            <a:off x="4170928" y="3893327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7EB44A1-0305-4172-A8B0-E667B85EF4D3}"/>
              </a:ext>
            </a:extLst>
          </p:cNvPr>
          <p:cNvCxnSpPr/>
          <p:nvPr/>
        </p:nvCxnSpPr>
        <p:spPr>
          <a:xfrm flipH="1">
            <a:off x="9557941" y="4719471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5F43128-209C-4033-B3F7-B08F950CC705}"/>
              </a:ext>
            </a:extLst>
          </p:cNvPr>
          <p:cNvCxnSpPr/>
          <p:nvPr/>
        </p:nvCxnSpPr>
        <p:spPr>
          <a:xfrm flipH="1">
            <a:off x="6503011" y="5103989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C622161-9B04-4637-9281-5070FF179E1B}"/>
              </a:ext>
            </a:extLst>
          </p:cNvPr>
          <p:cNvCxnSpPr/>
          <p:nvPr/>
        </p:nvCxnSpPr>
        <p:spPr>
          <a:xfrm flipH="1">
            <a:off x="9672241" y="5610016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2AC0DAC-6318-450A-8D53-B0191351724D}"/>
              </a:ext>
            </a:extLst>
          </p:cNvPr>
          <p:cNvCxnSpPr/>
          <p:nvPr/>
        </p:nvCxnSpPr>
        <p:spPr>
          <a:xfrm flipH="1">
            <a:off x="4170928" y="6050102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417F1D6-21B4-40B6-88DC-066267A14C91}"/>
              </a:ext>
            </a:extLst>
          </p:cNvPr>
          <p:cNvCxnSpPr/>
          <p:nvPr/>
        </p:nvCxnSpPr>
        <p:spPr>
          <a:xfrm flipH="1">
            <a:off x="9672241" y="6020438"/>
            <a:ext cx="76200" cy="440086"/>
          </a:xfrm>
          <a:prstGeom prst="line">
            <a:avLst/>
          </a:prstGeom>
          <a:ln w="38100">
            <a:solidFill>
              <a:srgbClr val="ED2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C23C1F7-6A23-4EF0-8862-59699AEEA58A}"/>
              </a:ext>
            </a:extLst>
          </p:cNvPr>
          <p:cNvGrpSpPr/>
          <p:nvPr/>
        </p:nvGrpSpPr>
        <p:grpSpPr>
          <a:xfrm>
            <a:off x="3077614" y="-38028"/>
            <a:ext cx="6103839" cy="769441"/>
            <a:chOff x="708943" y="6033135"/>
            <a:chExt cx="5825836" cy="76944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9F35011-A6F0-44A9-9FC5-3DF73922EC9A}"/>
                </a:ext>
              </a:extLst>
            </p:cNvPr>
            <p:cNvSpPr txBox="1"/>
            <p:nvPr/>
          </p:nvSpPr>
          <p:spPr>
            <a:xfrm>
              <a:off x="708943" y="6110866"/>
              <a:ext cx="5825836" cy="649137"/>
            </a:xfrm>
            <a:prstGeom prst="roundRect">
              <a:avLst>
                <a:gd name="adj" fmla="val 50000"/>
              </a:avLst>
            </a:prstGeom>
            <a:solidFill>
              <a:srgbClr val="F15A88"/>
            </a:solidFill>
          </p:spPr>
          <p:txBody>
            <a:bodyPr wrap="square" lIns="91403" tIns="45702" rIns="91403" bIns="4570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CF70AB3-18B4-4DF4-8869-65EF1085EDB4}"/>
                </a:ext>
              </a:extLst>
            </p:cNvPr>
            <p:cNvSpPr txBox="1"/>
            <p:nvPr/>
          </p:nvSpPr>
          <p:spPr>
            <a:xfrm>
              <a:off x="1016462" y="6033135"/>
              <a:ext cx="516738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nối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tiếp</a:t>
              </a: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kumimoji="0" lang="en-US" sz="4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câu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3335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80D4C-5833-4201-B52A-491920E2D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Luyện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dài</a:t>
            </a:r>
            <a:endParaRPr lang="en-US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28E79-DAB6-4F62-8C54-07A6226591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B345106-E596-461E-BE7A-098968FC00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742202-E580-494A-A075-86827C689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229" y="2551814"/>
            <a:ext cx="7804298" cy="10951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6C4AB7-C93D-4097-8EFD-D77A621101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3750" y="0"/>
            <a:ext cx="12382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1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621</Words>
  <Application>Microsoft Office PowerPoint</Application>
  <PresentationFormat>Widescreen</PresentationFormat>
  <Paragraphs>109</Paragraphs>
  <Slides>30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30</vt:i4>
      </vt:variant>
    </vt:vector>
  </HeadingPairs>
  <TitlesOfParts>
    <vt:vector size="45" baseType="lpstr">
      <vt:lpstr>Microsoft YaHei</vt:lpstr>
      <vt:lpstr>Arial</vt:lpstr>
      <vt:lpstr>Arial Rounded MT Bold</vt:lpstr>
      <vt:lpstr>Arial-Rounded</vt:lpstr>
      <vt:lpstr>Calibri</vt:lpstr>
      <vt:lpstr>Calibri Light</vt:lpstr>
      <vt:lpstr>Montserrat Medium</vt:lpstr>
      <vt:lpstr>Office 主题</vt:lpstr>
      <vt:lpstr>3_Office Theme</vt:lpstr>
      <vt:lpstr>4_Office Theme</vt:lpstr>
      <vt:lpstr>5_Office Theme</vt:lpstr>
      <vt:lpstr>6_Office Theme</vt:lpstr>
      <vt:lpstr>1_Office 主题​​</vt:lpstr>
      <vt:lpstr>1_Default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đọc câu dài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Admin</cp:lastModifiedBy>
  <cp:revision>10</cp:revision>
  <dcterms:created xsi:type="dcterms:W3CDTF">2021-05-22T11:24:17Z</dcterms:created>
  <dcterms:modified xsi:type="dcterms:W3CDTF">2024-04-16T02:20:31Z</dcterms:modified>
</cp:coreProperties>
</file>