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theme/theme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6.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7.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11.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86" r:id="rId3"/>
    <p:sldMasterId id="2147483698" r:id="rId4"/>
    <p:sldMasterId id="2147483712" r:id="rId5"/>
    <p:sldMasterId id="2147483714" r:id="rId6"/>
    <p:sldMasterId id="2147483726" r:id="rId7"/>
    <p:sldMasterId id="2147483738" r:id="rId8"/>
    <p:sldMasterId id="2147483751" r:id="rId9"/>
    <p:sldMasterId id="2147483763" r:id="rId10"/>
    <p:sldMasterId id="2147483769" r:id="rId11"/>
    <p:sldMasterId id="2147483781" r:id="rId12"/>
  </p:sldMasterIdLst>
  <p:notesMasterIdLst>
    <p:notesMasterId r:id="rId45"/>
  </p:notesMasterIdLst>
  <p:sldIdLst>
    <p:sldId id="257" r:id="rId13"/>
    <p:sldId id="258" r:id="rId14"/>
    <p:sldId id="260" r:id="rId15"/>
    <p:sldId id="261" r:id="rId16"/>
    <p:sldId id="262" r:id="rId17"/>
    <p:sldId id="290" r:id="rId18"/>
    <p:sldId id="264" r:id="rId19"/>
    <p:sldId id="291" r:id="rId20"/>
    <p:sldId id="292" r:id="rId21"/>
    <p:sldId id="269" r:id="rId22"/>
    <p:sldId id="293" r:id="rId23"/>
    <p:sldId id="271" r:id="rId24"/>
    <p:sldId id="272" r:id="rId25"/>
    <p:sldId id="273" r:id="rId26"/>
    <p:sldId id="276" r:id="rId27"/>
    <p:sldId id="277" r:id="rId28"/>
    <p:sldId id="278" r:id="rId29"/>
    <p:sldId id="279" r:id="rId30"/>
    <p:sldId id="294" r:id="rId31"/>
    <p:sldId id="280" r:id="rId32"/>
    <p:sldId id="295" r:id="rId33"/>
    <p:sldId id="281" r:id="rId34"/>
    <p:sldId id="297" r:id="rId35"/>
    <p:sldId id="298" r:id="rId36"/>
    <p:sldId id="299" r:id="rId37"/>
    <p:sldId id="300" r:id="rId38"/>
    <p:sldId id="301" r:id="rId39"/>
    <p:sldId id="302" r:id="rId40"/>
    <p:sldId id="303" r:id="rId41"/>
    <p:sldId id="304" r:id="rId42"/>
    <p:sldId id="305" r:id="rId43"/>
    <p:sldId id="289"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1" autoAdjust="0"/>
    <p:restoredTop sz="94660"/>
  </p:normalViewPr>
  <p:slideViewPr>
    <p:cSldViewPr snapToGrid="0">
      <p:cViewPr varScale="1">
        <p:scale>
          <a:sx n="104" d="100"/>
          <a:sy n="104" d="100"/>
        </p:scale>
        <p:origin x="816"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viewProps" Target="viewProps.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16/4/2024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1</a:t>
            </a:fld>
            <a:endParaRPr lang="en-US"/>
          </a:p>
        </p:txBody>
      </p:sp>
    </p:spTree>
    <p:extLst>
      <p:ext uri="{BB962C8B-B14F-4D97-AF65-F5344CB8AC3E}">
        <p14:creationId xmlns:p14="http://schemas.microsoft.com/office/powerpoint/2010/main" val="21186598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81921"/>
          <p:cNvSpPr>
            <a:spLocks noGrp="1" noRot="1" noChangeAspect="1" noTextEdit="1"/>
          </p:cNvSpPr>
          <p:nvPr>
            <p:ph type="sldImg"/>
          </p:nvPr>
        </p:nvSpPr>
        <p:spPr>
          <a:xfrm>
            <a:off x="141288" y="768350"/>
            <a:ext cx="6821487" cy="3836988"/>
          </a:xfrm>
          <a:ln>
            <a:solidFill>
              <a:srgbClr val="000000">
                <a:alpha val="100000"/>
              </a:srgbClr>
            </a:solidFill>
            <a:miter lim="800000"/>
          </a:ln>
        </p:spPr>
      </p:sp>
      <p:sp>
        <p:nvSpPr>
          <p:cNvPr id="68611" name="文本占位符 81922"/>
          <p:cNvSpPr>
            <a:spLocks noGrp="1"/>
          </p:cNvSpPr>
          <p:nvPr>
            <p:ph type="body"/>
          </p:nvPr>
        </p:nvSpPr>
        <p:spPr>
          <a:xfrm>
            <a:off x="711200" y="4860925"/>
            <a:ext cx="5683250" cy="4605338"/>
          </a:xfrm>
        </p:spPr>
        <p:txBody>
          <a:bodyPr wrap="square" lIns="91440" tIns="45720" rIns="91440" bIns="45720" anchor="t" anchorCtr="0"/>
          <a:lstStyle/>
          <a:p>
            <a:pPr lvl="0" eaLnBrk="1" hangingPunct="1"/>
            <a:endParaRPr lang="en-US" altLang="en-US" dirty="0"/>
          </a:p>
        </p:txBody>
      </p:sp>
      <p:sp>
        <p:nvSpPr>
          <p:cNvPr id="68612" name="灯片编号占位符 1"/>
          <p:cNvSpPr txBox="1">
            <a:spLocks noGrp="1"/>
          </p:cNvSpPr>
          <p:nvPr/>
        </p:nvSpPr>
        <p:spPr>
          <a:xfrm>
            <a:off x="4024313" y="9721850"/>
            <a:ext cx="3078162" cy="511175"/>
          </a:xfrm>
          <a:prstGeom prst="rect">
            <a:avLst/>
          </a:prstGeom>
          <a:noFill/>
          <a:ln w="9525">
            <a:noFill/>
          </a:ln>
        </p:spPr>
        <p:txBody>
          <a:bodyPr lIns="99075" tIns="49538" rIns="99075" bIns="49538" anchor="b" anchorCtr="0"/>
          <a:lstStyle/>
          <a:p>
            <a:pPr marL="0" marR="0" lvl="0" indent="0" algn="r" defTabSz="990600" rtl="0" eaLnBrk="1" fontAlgn="auto" latinLnBrk="0" hangingPunct="1">
              <a:lnSpc>
                <a:spcPct val="100000"/>
              </a:lnSpc>
              <a:spcBef>
                <a:spcPct val="0"/>
              </a:spcBef>
              <a:spcAft>
                <a:spcPts val="0"/>
              </a:spcAft>
              <a:buClrTx/>
              <a:buSzTx/>
              <a:buFontTx/>
              <a:buNone/>
              <a:defRPr/>
            </a:pPr>
            <a:fld id="{9A0DB2DC-4C9A-4742-B13C-FB6460FD3503}" type="slidenum">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rPr>
              <a:t>21</a:t>
            </a:fld>
            <a:endPar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81921"/>
          <p:cNvSpPr>
            <a:spLocks noGrp="1" noRot="1" noChangeAspect="1" noTextEdit="1"/>
          </p:cNvSpPr>
          <p:nvPr>
            <p:ph type="sldImg"/>
          </p:nvPr>
        </p:nvSpPr>
        <p:spPr>
          <a:xfrm>
            <a:off x="141288" y="768350"/>
            <a:ext cx="6821487" cy="3836988"/>
          </a:xfrm>
          <a:ln>
            <a:solidFill>
              <a:srgbClr val="000000">
                <a:alpha val="100000"/>
              </a:srgbClr>
            </a:solidFill>
            <a:miter lim="800000"/>
          </a:ln>
        </p:spPr>
      </p:sp>
      <p:sp>
        <p:nvSpPr>
          <p:cNvPr id="68611" name="文本占位符 81922"/>
          <p:cNvSpPr>
            <a:spLocks noGrp="1"/>
          </p:cNvSpPr>
          <p:nvPr>
            <p:ph type="body"/>
          </p:nvPr>
        </p:nvSpPr>
        <p:spPr>
          <a:xfrm>
            <a:off x="711200" y="4860925"/>
            <a:ext cx="5683250" cy="4605338"/>
          </a:xfrm>
        </p:spPr>
        <p:txBody>
          <a:bodyPr wrap="square" lIns="91440" tIns="45720" rIns="91440" bIns="45720" anchor="t" anchorCtr="0"/>
          <a:lstStyle/>
          <a:p>
            <a:pPr lvl="0" eaLnBrk="1" hangingPunct="1"/>
            <a:endParaRPr lang="en-US" altLang="en-US" dirty="0"/>
          </a:p>
        </p:txBody>
      </p:sp>
      <p:sp>
        <p:nvSpPr>
          <p:cNvPr id="68612" name="灯片编号占位符 1"/>
          <p:cNvSpPr txBox="1">
            <a:spLocks noGrp="1"/>
          </p:cNvSpPr>
          <p:nvPr/>
        </p:nvSpPr>
        <p:spPr>
          <a:xfrm>
            <a:off x="4024313" y="9721850"/>
            <a:ext cx="3078162" cy="511175"/>
          </a:xfrm>
          <a:prstGeom prst="rect">
            <a:avLst/>
          </a:prstGeom>
          <a:noFill/>
          <a:ln w="9525">
            <a:noFill/>
          </a:ln>
        </p:spPr>
        <p:txBody>
          <a:bodyPr lIns="99075" tIns="49538" rIns="99075" bIns="49538" anchor="b" anchorCtr="0"/>
          <a:lstStyle/>
          <a:p>
            <a:pPr marL="0" marR="0" lvl="0" indent="0" algn="r" defTabSz="990600" rtl="0" eaLnBrk="1" fontAlgn="auto" latinLnBrk="0" hangingPunct="1">
              <a:lnSpc>
                <a:spcPct val="100000"/>
              </a:lnSpc>
              <a:spcBef>
                <a:spcPct val="0"/>
              </a:spcBef>
              <a:spcAft>
                <a:spcPts val="0"/>
              </a:spcAft>
              <a:buClrTx/>
              <a:buSzTx/>
              <a:buFontTx/>
              <a:buNone/>
              <a:defRPr/>
            </a:pPr>
            <a:fld id="{9A0DB2DC-4C9A-4742-B13C-FB6460FD3503}" type="slidenum">
              <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rPr>
              <a:t>23</a:t>
            </a:fld>
            <a:endParaRPr kumimoji="0" lang="en-US" altLang="zh-CN" sz="1300" b="0" i="0" u="none" strike="noStrike" kern="1200" cap="none" spc="0" normalizeH="0" baseline="0" noProof="0" dirty="0">
              <a:ln>
                <a:noFill/>
              </a:ln>
              <a:solidFill>
                <a:prstClr val="black"/>
              </a:solidFill>
              <a:effectLst/>
              <a:uLnTx/>
              <a:uFillTx/>
              <a:latin typeface="Arial" panose="020B0604020202020204" pitchFamily="34" charset="0"/>
              <a:ea typeface="SimSun"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23553"/>
          <p:cNvSpPr>
            <a:spLocks noGrp="1" noRot="1" noChangeAspect="1" noTextEdit="1"/>
          </p:cNvSpPr>
          <p:nvPr>
            <p:ph type="sldImg"/>
          </p:nvPr>
        </p:nvSpPr>
        <p:spPr/>
      </p:sp>
      <p:sp>
        <p:nvSpPr>
          <p:cNvPr id="21507" name="文本占位符 23554"/>
          <p:cNvSpPr>
            <a:spLocks noGrp="1"/>
          </p:cNvSpPr>
          <p:nvPr>
            <p:ph type="body" idx="1"/>
          </p:nvPr>
        </p:nvSpPr>
        <p:spPr/>
        <p:txBody>
          <a:bodyPr wrap="square" lIns="91440" tIns="45720" rIns="91440" bIns="4572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21508" name="灯片编号占位符 1"/>
          <p:cNvSpPr txBox="1">
            <a:spLocks noGrp="1"/>
          </p:cNvSpPr>
          <p:nvPr/>
        </p:nvSpPr>
        <p:spPr>
          <a:xfrm>
            <a:off x="3884613" y="8685213"/>
            <a:ext cx="2971800" cy="457200"/>
          </a:xfrm>
          <a:prstGeom prst="rect">
            <a:avLst/>
          </a:prstGeom>
          <a:noFill/>
          <a:ln w="9525">
            <a:noFill/>
          </a:ln>
        </p:spPr>
        <p:txBody>
          <a:bodyPr anchor="b" anchorCtr="0"/>
          <a:lstStyle/>
          <a:p>
            <a:pPr marL="0" marR="0" lvl="0" indent="0" algn="r"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rPr>
              <a:t>24</a:t>
            </a:fld>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TextEdit="1"/>
          </p:cNvSpPr>
          <p:nvPr>
            <p:ph type="sldImg"/>
          </p:nvPr>
        </p:nvSpPr>
        <p:spPr/>
      </p:sp>
      <p:sp>
        <p:nvSpPr>
          <p:cNvPr id="24579" name="Rectangle 3"/>
          <p:cNvSpPr>
            <a:spLocks noGrp="1"/>
          </p:cNvSpPr>
          <p:nvPr>
            <p:ph type="body" idx="1"/>
          </p:nvPr>
        </p:nvSpPr>
        <p:spPr/>
        <p:txBody>
          <a:bodyPr wrap="square" lIns="91440" tIns="45720" rIns="91440" bIns="45720" anchor="t" anchorCtr="0"/>
          <a:lstStyle/>
          <a:p>
            <a:pPr lvl="0" eaLnBrk="1" hangingPunct="1"/>
            <a:r>
              <a:rPr dirty="0"/>
              <a:t>Cách chơi: Bấm vào thân hộp quà -&gt; Xuất hiện câu hỏi, nhấp chuột để xuất hiện câu trả lời. Nhấp vào nắp hộp quà để tặng con một tràng vỗ tay. Bấm “Go home” để trờ về hộp quà tiếp theo và làm tương tự như trên.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56321"/>
          <p:cNvSpPr>
            <a:spLocks noGrp="1" noRot="1" noChangeAspect="1" noTextEdit="1"/>
          </p:cNvSpPr>
          <p:nvPr>
            <p:ph type="sldImg"/>
          </p:nvPr>
        </p:nvSpPr>
        <p:spPr/>
      </p:sp>
      <p:sp>
        <p:nvSpPr>
          <p:cNvPr id="34819" name="文本占位符 56322"/>
          <p:cNvSpPr>
            <a:spLocks noGrp="1"/>
          </p:cNvSpPr>
          <p:nvPr>
            <p:ph type="body" idx="1"/>
          </p:nvPr>
        </p:nvSpPr>
        <p:spPr/>
        <p:txBody>
          <a:bodyPr wrap="square" lIns="91440" tIns="45720" rIns="91440" bIns="45720" anchor="t" anchorCtr="0"/>
          <a:lstStyle/>
          <a:p>
            <a:pPr lvl="0" eaLnBrk="1" hangingPunct="1"/>
            <a:endParaRPr dirty="0"/>
          </a:p>
        </p:txBody>
      </p:sp>
      <p:sp>
        <p:nvSpPr>
          <p:cNvPr id="34820" name="灯片编号占位符 1"/>
          <p:cNvSpPr txBox="1">
            <a:spLocks noGrp="1"/>
          </p:cNvSpPr>
          <p:nvPr/>
        </p:nvSpPr>
        <p:spPr>
          <a:xfrm>
            <a:off x="3884613" y="8685213"/>
            <a:ext cx="2971800" cy="457200"/>
          </a:xfrm>
          <a:prstGeom prst="rect">
            <a:avLst/>
          </a:prstGeom>
          <a:noFill/>
          <a:ln w="9525">
            <a:noFill/>
          </a:ln>
        </p:spPr>
        <p:txBody>
          <a:bodyPr anchor="b" anchorCtr="0"/>
          <a:lstStyle/>
          <a:p>
            <a:pPr marL="0" marR="0" lvl="0" indent="0" algn="r"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rPr>
              <a:t>30</a:t>
            </a:fld>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84993"/>
          <p:cNvSpPr>
            <a:spLocks noGrp="1" noRot="1" noChangeAspect="1" noTextEdit="1"/>
          </p:cNvSpPr>
          <p:nvPr>
            <p:ph type="sldImg"/>
          </p:nvPr>
        </p:nvSpPr>
        <p:spPr/>
      </p:sp>
      <p:sp>
        <p:nvSpPr>
          <p:cNvPr id="40963" name="文本占位符 84994"/>
          <p:cNvSpPr>
            <a:spLocks noGrp="1"/>
          </p:cNvSpPr>
          <p:nvPr>
            <p:ph type="body" idx="1"/>
          </p:nvPr>
        </p:nvSpPr>
        <p:spPr/>
        <p:txBody>
          <a:bodyPr wrap="square" lIns="91440" tIns="45720" rIns="91440" bIns="4572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0964" name="灯片编号占位符 1"/>
          <p:cNvSpPr txBox="1">
            <a:spLocks noGrp="1"/>
          </p:cNvSpPr>
          <p:nvPr/>
        </p:nvSpPr>
        <p:spPr>
          <a:xfrm>
            <a:off x="3884613" y="8685213"/>
            <a:ext cx="2971800" cy="457200"/>
          </a:xfrm>
          <a:prstGeom prst="rect">
            <a:avLst/>
          </a:prstGeom>
          <a:noFill/>
          <a:ln w="9525">
            <a:noFill/>
          </a:ln>
        </p:spPr>
        <p:txBody>
          <a:bodyPr anchor="b" anchorCtr="0"/>
          <a:lstStyle/>
          <a:p>
            <a:pPr marL="0" marR="0" lvl="0" indent="0" algn="r"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rPr>
              <a:t>31</a:t>
            </a:fld>
            <a:endParaRPr kumimoji="0" lang="en-US" altLang="zh-CN" sz="1200" b="0" i="0" u="none" strike="noStrike" kern="1200" cap="none" spc="0" normalizeH="0" baseline="0" noProof="0" dirty="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5C02AEFD-FEDB-4542-BE9E-D4DED9AFC90C}" type="slidenum">
              <a:rPr lang="en-US" smtClean="0"/>
              <a:t>32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080E0C2-0D4A-4881-ADBA-8A3F58F5279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灯片编号占位符 3"/>
          <p:cNvSpPr>
            <a:spLocks noGrp="1"/>
          </p:cNvSpPr>
          <p:nvPr>
            <p:ph type="sldNum" sz="quarter" idx="10"/>
          </p:nvPr>
        </p:nvSpPr>
        <p:spPr/>
        <p:txBody>
          <a:bodyPr/>
          <a:lstStyle/>
          <a:p>
            <a:fld id="{2797F697-5284-4A62-9B07-370CE14EBE5B}"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97F697-5284-4A62-9B07-370CE14EBE5B}"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0.xml"/><Relationship Id="rId4" Type="http://schemas.openxmlformats.org/officeDocument/2006/relationships/image" Target="../media/image10.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a:t>Click to edit Master title style</a:t>
            </a:r>
          </a:p>
        </p:txBody>
      </p:sp>
      <p:sp>
        <p:nvSpPr>
          <p:cNvPr id="27" name="Content Placeholder 26"/>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19" name="Footer Placeholder 18"/>
          <p:cNvSpPr>
            <a:spLocks noGrp="1"/>
          </p:cNvSpPr>
          <p:nvPr>
            <p:ph type="ftr" sz="quarter" idx="11"/>
          </p:nvPr>
        </p:nvSpPr>
        <p:spPr>
          <a:xfrm>
            <a:off x="4775200" y="76201"/>
            <a:ext cx="3860800" cy="288925"/>
          </a:xfrm>
        </p:spPr>
        <p:txBody>
          <a:bodyPr/>
          <a:lstStyle/>
          <a:p>
            <a:endParaRPr lang="zh-CN" altLang="en-US"/>
          </a:p>
        </p:txBody>
      </p:sp>
      <p:sp>
        <p:nvSpPr>
          <p:cNvPr id="16" name="Slide Number Placeholder 15"/>
          <p:cNvSpPr>
            <a:spLocks noGrp="1"/>
          </p:cNvSpPr>
          <p:nvPr>
            <p:ph type="sldNum" sz="quarter" idx="12"/>
          </p:nvPr>
        </p:nvSpPr>
        <p:spPr>
          <a:xfrm>
            <a:off x="10972800" y="6473952"/>
            <a:ext cx="1011936" cy="246888"/>
          </a:xfrm>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3444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508000" y="1676400"/>
            <a:ext cx="112776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9" name="Date Placeholder 18"/>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11" name="Footer Placeholder 10"/>
          <p:cNvSpPr>
            <a:spLocks noGrp="1"/>
          </p:cNvSpPr>
          <p:nvPr>
            <p:ph type="ftr" sz="quarter" idx="11"/>
          </p:nvPr>
        </p:nvSpPr>
        <p:spPr/>
        <p:txBody>
          <a:bodyPr/>
          <a:lstStyle/>
          <a:p>
            <a:endParaRPr lang="zh-CN" altLang="en-US"/>
          </a:p>
        </p:txBody>
      </p:sp>
      <p:sp>
        <p:nvSpPr>
          <p:cNvPr id="16" name="Slide Number Placeholder 15"/>
          <p:cNvSpPr>
            <a:spLocks noGrp="1"/>
          </p:cNvSpPr>
          <p:nvPr>
            <p:ph type="sldNum" sz="quarter" idx="12"/>
          </p:nvPr>
        </p:nvSpPr>
        <p:spPr/>
        <p:txBody>
          <a:bodyPr/>
          <a:lstStyle/>
          <a:p>
            <a:fld id="{929447A0-8F3A-4CEC-AF03-0972B3128EE1}" type="slidenum">
              <a:rPr lang="zh-CN" altLang="en-US" smtClean="0"/>
              <a:t>‹#›</a:t>
            </a:fld>
            <a:endParaRPr lang="zh-CN" altLang="en-US"/>
          </a:p>
        </p:txBody>
      </p:sp>
      <p:sp>
        <p:nvSpPr>
          <p:cNvPr id="8" name="Title 7"/>
          <p:cNvSpPr>
            <a:spLocks noGrp="1"/>
          </p:cNvSpPr>
          <p:nvPr>
            <p:ph type="title"/>
          </p:nvPr>
        </p:nvSpPr>
        <p:spPr>
          <a:xfrm>
            <a:off x="240633" y="2947086"/>
            <a:ext cx="11582400" cy="1184825"/>
          </a:xfrm>
        </p:spPr>
        <p:txBody>
          <a:bodyPr rtlCol="0" anchor="t"/>
          <a:lstStyle>
            <a:lvl1pPr algn="r">
              <a:defRPr/>
            </a:lvl1pPr>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402336" y="457200"/>
            <a:ext cx="11582400" cy="841248"/>
          </a:xfrm>
        </p:spPr>
        <p:txBody>
          <a:bodyPr/>
          <a:lstStyle/>
          <a:p>
            <a:r>
              <a:rPr kumimoji="0" lang="en-US"/>
              <a:t>Click to edit Master title style</a:t>
            </a:r>
          </a:p>
        </p:txBody>
      </p:sp>
      <p:sp>
        <p:nvSpPr>
          <p:cNvPr id="14" name="Content Placeholder 13"/>
          <p:cNvSpPr>
            <a:spLocks noGrp="1"/>
          </p:cNvSpPr>
          <p:nvPr>
            <p:ph sz="half" idx="1"/>
          </p:nvPr>
        </p:nvSpPr>
        <p:spPr>
          <a:xfrm>
            <a:off x="406400" y="1600200"/>
            <a:ext cx="5588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half" idx="2"/>
          </p:nvPr>
        </p:nvSpPr>
        <p:spPr>
          <a:xfrm>
            <a:off x="6197600" y="1600200"/>
            <a:ext cx="57912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1" name="Date Placeholder 20"/>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10" name="Footer Placeholder 9"/>
          <p:cNvSpPr>
            <a:spLocks noGrp="1"/>
          </p:cNvSpPr>
          <p:nvPr>
            <p:ph type="ftr" sz="quarter" idx="11"/>
          </p:nvPr>
        </p:nvSpPr>
        <p:spPr/>
        <p:txBody>
          <a:bodyPr/>
          <a:lstStyle/>
          <a:p>
            <a:endParaRPr lang="zh-CN" altLang="en-US"/>
          </a:p>
        </p:txBody>
      </p:sp>
      <p:sp>
        <p:nvSpPr>
          <p:cNvPr id="31" name="Slide Number Placeholder 30"/>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406400" y="5410200"/>
            <a:ext cx="11480800" cy="882650"/>
          </a:xfrm>
        </p:spPr>
        <p:txBody>
          <a:bodyPr anchor="ctr"/>
          <a:lstStyle>
            <a:lvl1pPr>
              <a:defRPr/>
            </a:lvl1pPr>
          </a:lstStyle>
          <a:p>
            <a:r>
              <a:rPr kumimoji="0" lang="en-US"/>
              <a:t>Click to edit Master title style</a:t>
            </a:r>
          </a:p>
        </p:txBody>
      </p:sp>
      <p:sp>
        <p:nvSpPr>
          <p:cNvPr id="13" name="Text Placeholder 12"/>
          <p:cNvSpPr>
            <a:spLocks noGrp="1"/>
          </p:cNvSpPr>
          <p:nvPr>
            <p:ph type="body" idx="1"/>
          </p:nvPr>
        </p:nvSpPr>
        <p:spPr>
          <a:xfrm>
            <a:off x="375259" y="666750"/>
            <a:ext cx="57207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25" name="Text Placeholder 24"/>
          <p:cNvSpPr>
            <a:spLocks noGrp="1"/>
          </p:cNvSpPr>
          <p:nvPr>
            <p:ph type="body" sz="half" idx="3"/>
          </p:nvPr>
        </p:nvSpPr>
        <p:spPr>
          <a:xfrm>
            <a:off x="6193367" y="666750"/>
            <a:ext cx="5722988"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Content Placeholder 3"/>
          <p:cNvSpPr>
            <a:spLocks noGrp="1"/>
          </p:cNvSpPr>
          <p:nvPr>
            <p:ph sz="quarter" idx="2"/>
          </p:nvPr>
        </p:nvSpPr>
        <p:spPr>
          <a:xfrm>
            <a:off x="375259" y="1316038"/>
            <a:ext cx="5720741"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8" name="Content Placeholder 27"/>
          <p:cNvSpPr>
            <a:spLocks noGrp="1"/>
          </p:cNvSpPr>
          <p:nvPr>
            <p:ph sz="quarter" idx="4"/>
          </p:nvPr>
        </p:nvSpPr>
        <p:spPr>
          <a:xfrm>
            <a:off x="6198307" y="1316038"/>
            <a:ext cx="571804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10972800" y="6477000"/>
            <a:ext cx="1016000" cy="246888"/>
          </a:xfrm>
        </p:spPr>
        <p:txBody>
          <a:bodyPr/>
          <a:lstStyle/>
          <a:p>
            <a:fld id="{929447A0-8F3A-4CEC-AF03-0972B3128EE1}" type="slidenum">
              <a:rPr lang="zh-CN" altLang="en-US" smtClean="0"/>
              <a:t>‹#›</a:t>
            </a:fld>
            <a:endParaRPr lang="zh-CN" altLang="en-US"/>
          </a:p>
        </p:txBody>
      </p:sp>
      <p:sp>
        <p:nvSpPr>
          <p:cNvPr id="11" name="Straight Connector 10"/>
          <p:cNvSpPr>
            <a:spLocks noChangeShapeType="1"/>
          </p:cNvSpPr>
          <p:nvPr/>
        </p:nvSpPr>
        <p:spPr bwMode="auto">
          <a:xfrm>
            <a:off x="685800" y="6019801"/>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402336" y="457200"/>
            <a:ext cx="11582400" cy="841248"/>
          </a:xfrm>
        </p:spPr>
        <p:txBody>
          <a:bodyPr/>
          <a:lstStyle/>
          <a:p>
            <a:r>
              <a:rPr kumimoji="0" lang="en-US"/>
              <a:t>Click to edit Master title style</a:t>
            </a:r>
          </a:p>
        </p:txBody>
      </p:sp>
      <p:sp>
        <p:nvSpPr>
          <p:cNvPr id="12" name="Date Placeholder 11"/>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21" name="Footer Placeholder 20"/>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24" name="Footer Placeholder 23"/>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685800" y="5849118"/>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609600" y="5486400"/>
            <a:ext cx="11277600" cy="520700"/>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idx="2"/>
          </p:nvPr>
        </p:nvSpPr>
        <p:spPr>
          <a:xfrm>
            <a:off x="609601" y="609600"/>
            <a:ext cx="4011084"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14" name="Content Placeholder 13"/>
          <p:cNvSpPr>
            <a:spLocks noGrp="1"/>
          </p:cNvSpPr>
          <p:nvPr>
            <p:ph sz="half" idx="1"/>
          </p:nvPr>
        </p:nvSpPr>
        <p:spPr>
          <a:xfrm>
            <a:off x="4766733" y="609600"/>
            <a:ext cx="7120467"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Date Placeholder 24"/>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29" name="Footer Placeholder 28"/>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4673600" y="616634"/>
            <a:ext cx="67056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a:t>Click icon to add picture</a:t>
            </a:r>
            <a:endParaRPr kumimoji="0" lang="en-US" dirty="0"/>
          </a:p>
        </p:txBody>
      </p:sp>
      <p:sp>
        <p:nvSpPr>
          <p:cNvPr id="7" name="Date Placeholder 6"/>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31" name="Slide Number Placeholder 30"/>
          <p:cNvSpPr>
            <a:spLocks noGrp="1"/>
          </p:cNvSpPr>
          <p:nvPr>
            <p:ph type="sldNum" sz="quarter" idx="12"/>
          </p:nvPr>
        </p:nvSpPr>
        <p:spPr/>
        <p:txBody>
          <a:bodyPr/>
          <a:lstStyle/>
          <a:p>
            <a:fld id="{929447A0-8F3A-4CEC-AF03-0972B3128EE1}" type="slidenum">
              <a:rPr lang="zh-CN" altLang="en-US" smtClean="0"/>
              <a:t>‹#›</a:t>
            </a:fld>
            <a:endParaRPr lang="zh-CN" altLang="en-US"/>
          </a:p>
        </p:txBody>
      </p:sp>
      <p:sp>
        <p:nvSpPr>
          <p:cNvPr id="17" name="Title 16"/>
          <p:cNvSpPr>
            <a:spLocks noGrp="1"/>
          </p:cNvSpPr>
          <p:nvPr>
            <p:ph type="title"/>
          </p:nvPr>
        </p:nvSpPr>
        <p:spPr>
          <a:xfrm>
            <a:off x="508000" y="4993760"/>
            <a:ext cx="7823200" cy="522288"/>
          </a:xfrm>
        </p:spPr>
        <p:txBody>
          <a:bodyPr anchor="ctr"/>
          <a:lstStyle>
            <a:lvl1pPr algn="l">
              <a:buNone/>
              <a:defRPr sz="2000" b="1"/>
            </a:lvl1pPr>
          </a:lstStyle>
          <a:p>
            <a:r>
              <a:rPr kumimoji="0" lang="en-US"/>
              <a:t>Click to edit Master title style</a:t>
            </a:r>
          </a:p>
        </p:txBody>
      </p:sp>
      <p:sp>
        <p:nvSpPr>
          <p:cNvPr id="26" name="Text Placeholder 25"/>
          <p:cNvSpPr>
            <a:spLocks noGrp="1"/>
          </p:cNvSpPr>
          <p:nvPr>
            <p:ph type="body" sz="half" idx="2"/>
          </p:nvPr>
        </p:nvSpPr>
        <p:spPr>
          <a:xfrm>
            <a:off x="508000" y="5533218"/>
            <a:ext cx="78232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549277"/>
            <a:ext cx="2438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609600" y="549277"/>
            <a:ext cx="83312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29447A0-8F3A-4CEC-AF03-0972B3128EE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5"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en-US"/>
              <a:t>Click to edit Master text styles</a:t>
            </a:r>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49"/>
            <a:ext cx="4011084" cy="1162051"/>
          </a:xfrm>
        </p:spPr>
        <p:txBody>
          <a:bodyPr anchor="b"/>
          <a:lstStyle>
            <a:lvl1pPr algn="l">
              <a:defRPr sz="2665"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5"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7"/>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9"/>
            <a:ext cx="10515600" cy="2852737"/>
          </a:xfrm>
        </p:spPr>
        <p:txBody>
          <a:bodyPr anchor="b"/>
          <a:lstStyle>
            <a:lvl1pPr>
              <a:defRPr sz="4500"/>
            </a:lvl1pPr>
          </a:lstStyle>
          <a:p>
            <a:r>
              <a:rPr lang="zh-CN" altLang="en-US"/>
              <a:t>单击此处编辑母版标题样式</a:t>
            </a:r>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0" y="1"/>
            <a:ext cx="12192000" cy="685125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7268BB-C1B0-4A07-841E-B140DAEE97CE}"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332DFF-139B-4A56-89CE-268933A5BF12}"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158A4B-13F8-4102-82ED-E8F16841985B}"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A7268BB-C1B0-4A07-841E-B140DAEE97CE}"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A7268BB-C1B0-4A07-841E-B140DAEE97CE}"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144000" cy="2387600"/>
          </a:xfrm>
        </p:spPr>
        <p:txBody>
          <a:bodyPr anchor="b"/>
          <a:lstStyle>
            <a:lvl1pPr algn="ct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Content</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A7268BB-C1B0-4A07-841E-B140DAEE97CE}"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p:txBody>
          <a:bodyPr/>
          <a:lstStyle>
            <a:lvl1pPr>
              <a:defRPr>
                <a:latin typeface="Arial" panose="020B0604020202020204" pitchFamily="34" charset="0"/>
                <a:cs typeface="Arial" panose="020B0604020202020204" pitchFamily="34" charset="0"/>
              </a:defRPr>
            </a:lvl1pPr>
            <a:lvl2pPr>
              <a:defRPr baseline="0">
                <a:latin typeface="Arial" panose="020B0604020202020204" pitchFamily="34" charset="0"/>
                <a:cs typeface="Arial" panose="020B0604020202020204" pitchFamily="34" charset="0"/>
              </a:defRPr>
            </a:lvl2pPr>
            <a:lvl3pPr>
              <a:defRPr baseline="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ltLang="zh-CN"/>
              <a:t>Content</a:t>
            </a:r>
            <a:endParaRPr lang="zh-CN" altLang="en-US"/>
          </a:p>
          <a:p>
            <a:pPr lvl="1"/>
            <a:r>
              <a:rPr lang="en-US" altLang="zh-CN"/>
              <a:t>Branch 1</a:t>
            </a:r>
            <a:endParaRPr lang="zh-CN" altLang="en-US"/>
          </a:p>
          <a:p>
            <a:pPr lvl="2"/>
            <a:r>
              <a:rPr lang="en-US" altLang="zh-CN"/>
              <a:t>Branch 2</a:t>
            </a:r>
            <a:endParaRPr lang="zh-CN" altLang="en-US"/>
          </a:p>
          <a:p>
            <a:pPr lvl="3"/>
            <a:r>
              <a:rPr lang="en-US" altLang="zh-CN"/>
              <a:t>Branch 3</a:t>
            </a:r>
            <a:endParaRPr lang="zh-CN" altLang="en-US"/>
          </a:p>
          <a:p>
            <a:pPr lvl="4"/>
            <a:r>
              <a:rPr lang="en-US" altLang="zh-CN"/>
              <a:t>Branch 4</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0515600" cy="2852737"/>
          </a:xfrm>
        </p:spPr>
        <p:txBody>
          <a:bodyPr anchor="b"/>
          <a:lstStyle>
            <a:lvl1pPr>
              <a:defRPr sz="60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Body</a:t>
            </a:r>
            <a:endParaRPr lang="zh-CN" altLang="en-US"/>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日期占位符 2"/>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3932237" cy="1600200"/>
          </a:xfrm>
        </p:spPr>
        <p:txBody>
          <a:bodyPr anchor="b"/>
          <a:lstStyle>
            <a:lvl1pPr>
              <a:defRPr sz="3200">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lvl1pPr>
              <a:defRPr>
                <a:latin typeface="Arial" panose="020B0604020202020204" pitchFamily="34" charset="0"/>
                <a:cs typeface="Arial" panose="020B0604020202020204" pitchFamily="34" charset="0"/>
              </a:defRPr>
            </a:lvl1pPr>
          </a:lstStyle>
          <a:p>
            <a:r>
              <a:rPr lang="en-US" altLang="zh-CN"/>
              <a:t>Title</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E349D6-2446-475D-9F9F-B6A9DFEA62F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A7268BB-C1B0-4A07-841E-B140DAEE97CE}"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16/4/2024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16/4/2024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7268BB-C1B0-4A07-841E-B140DAEE97CE}" type="datetimeFigureOut">
              <a:rPr lang="en-US" smtClean="0"/>
              <a:t>16/4/2024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16/4/2024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5"/>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0"/>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7268BB-C1B0-4A07-841E-B140DAEE97CE}"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8"/>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AndTwoObj">
  <p:cSld name="Title, Content, and 2 Content">
    <p:bg>
      <p:bgPr>
        <a:solidFill>
          <a:srgbClr val="FFFFCC"/>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34584" y="617538"/>
            <a:ext cx="10390716" cy="1143000"/>
          </a:xfrm>
        </p:spPr>
        <p:txBody>
          <a:bodyPr/>
          <a:lstStyle/>
          <a:p>
            <a:r>
              <a:rPr lang="en-US"/>
              <a:t>Click to edit Master title style</a:t>
            </a:r>
          </a:p>
        </p:txBody>
      </p:sp>
      <p:sp>
        <p:nvSpPr>
          <p:cNvPr id="3" name="Content Placeholder 2"/>
          <p:cNvSpPr>
            <a:spLocks noGrp="1"/>
          </p:cNvSpPr>
          <p:nvPr>
            <p:ph sz="half" idx="1"/>
          </p:nvPr>
        </p:nvSpPr>
        <p:spPr>
          <a:xfrm>
            <a:off x="1576917" y="2017713"/>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6860117" y="2017713"/>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60117" y="4151313"/>
            <a:ext cx="508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5"/>
          <p:cNvSpPr>
            <a:spLocks noGrp="1"/>
          </p:cNvSpPr>
          <p:nvPr>
            <p:ph type="dt" sz="half" idx="12"/>
          </p:nvPr>
        </p:nvSpPr>
        <p:spPr bwMode="auto">
          <a:xfrm>
            <a:off x="1219200" y="6324600"/>
            <a:ext cx="2540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8" name="Footer Placeholder 6"/>
          <p:cNvSpPr>
            <a:spLocks noGrp="1"/>
          </p:cNvSpPr>
          <p:nvPr>
            <p:ph type="ftr" sz="quarter" idx="13"/>
          </p:nvPr>
        </p:nvSpPr>
        <p:spPr bwMode="auto">
          <a:xfrm>
            <a:off x="4470400" y="6324600"/>
            <a:ext cx="38608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mn-lt"/>
              <a:ea typeface="+mn-ea"/>
              <a:cs typeface="+mn-cs"/>
            </a:endParaRPr>
          </a:p>
        </p:txBody>
      </p:sp>
      <p:sp>
        <p:nvSpPr>
          <p:cNvPr id="9" name="Slide Number Placeholder 7"/>
          <p:cNvSpPr>
            <a:spLocks noGrp="1"/>
          </p:cNvSpPr>
          <p:nvPr>
            <p:ph type="sldNum" sz="quarter" idx="4"/>
          </p:nvPr>
        </p:nvSpPr>
        <p:spPr bwMode="auto">
          <a:xfrm>
            <a:off x="9042400" y="6324600"/>
            <a:ext cx="2540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115D2767-D998-468D-9632-EA107E4ADF4F}" type="slidenum">
              <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spd="med" advClick="0" advTm="10000">
    <p:blinds dir="vert"/>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A7268BB-C1B0-4A07-841E-B140DAEE97CE}" type="datetimeFigureOut">
              <a:rPr lang="en-US" smtClean="0"/>
              <a:t>16/4/2024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DB716F-5A96-4A9A-BE33-5D9C969214D1}" type="slidenum">
              <a:rPr lang="en-US" smtClean="0"/>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cSld name="Title and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3"/>
          <p:cNvSpPr>
            <a:spLocks noGrp="1"/>
          </p:cNvSpPr>
          <p:nvPr>
            <p:ph type="dt" sz="half" idx="2"/>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BB962C8B-B14F-4D97-AF65-F5344CB8AC3E}" type="datetimeFigureOut">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16/4/2024</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5" name="Footer Placeholder 4"/>
          <p:cNvSpPr>
            <a:spLocks noGrp="1"/>
          </p:cNvSpPr>
          <p:nvPr>
            <p:ph type="ftr" sz="quarter" idx="3"/>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6" name="Slide Number Placeholder 5"/>
          <p:cNvSpPr>
            <a:spLocks noGrp="1"/>
          </p:cNvSpPr>
          <p:nvPr>
            <p:ph type="sldNum" sz="quarter" idx="4"/>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BB962C8B-B14F-4D97-AF65-F5344CB8AC3E}" type="datetimeFigureOut">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16/4/2024</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3" name="Footer Placeholder 2"/>
          <p:cNvSpPr>
            <a:spLocks noGrp="1"/>
          </p:cNvSpPr>
          <p:nvPr>
            <p:ph type="ftr" sz="quarter" idx="3"/>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
        <p:nvSpPr>
          <p:cNvPr id="4" name="Slide Number Placeholder 3"/>
          <p:cNvSpPr>
            <a:spLocks noGrp="1"/>
          </p:cNvSpPr>
          <p:nvPr>
            <p:ph type="sldNum" sz="quarter" idx="4"/>
          </p:nvPr>
        </p:nvSpPr>
        <p:spPr>
          <a:xfrm>
            <a:off x="0" y="0"/>
            <a:ext cx="0" cy="0"/>
          </a:xfrm>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fld id="{9A0DB2DC-4C9A-4742-B13C-FB6460FD3503}" type="slidenum">
              <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rPr>
              <a:t>‹#›</a:t>
            </a:fld>
            <a:endParaRPr kumimoji="0" lang="en-US" altLang="x-none" sz="1800" b="0" i="0" u="none" strike="noStrike" kern="1200" cap="none" spc="0" normalizeH="0" baseline="0" noProof="0" dirty="0">
              <a:ln>
                <a:noFill/>
              </a:ln>
              <a:solidFill>
                <a:prstClr val="black"/>
              </a:solidFill>
              <a:effectLst/>
              <a:uLnTx/>
              <a:uFillTx/>
              <a:latin typeface="Calibri" panose="020F0502020204030204" charset="0"/>
              <a:ea typeface="+mn-ea"/>
              <a:cs typeface="+mn-cs"/>
            </a:endParaRP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内容">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8194" name="图片 11"/>
          <p:cNvPicPr>
            <a:picLocks noChangeAspect="1"/>
          </p:cNvPicPr>
          <p:nvPr userDrawn="1"/>
        </p:nvPicPr>
        <p:blipFill>
          <a:blip r:embed="rId3"/>
          <a:stretch>
            <a:fillRect/>
          </a:stretch>
        </p:blipFill>
        <p:spPr>
          <a:xfrm>
            <a:off x="-2322512" y="-836612"/>
            <a:ext cx="13314362" cy="1577975"/>
          </a:xfrm>
          <a:prstGeom prst="rect">
            <a:avLst/>
          </a:prstGeom>
          <a:noFill/>
          <a:ln w="9525">
            <a:noFill/>
          </a:ln>
        </p:spPr>
      </p:pic>
      <p:pic>
        <p:nvPicPr>
          <p:cNvPr id="8195" name="图片 12"/>
          <p:cNvPicPr>
            <a:picLocks noChangeAspect="1"/>
          </p:cNvPicPr>
          <p:nvPr userDrawn="1"/>
        </p:nvPicPr>
        <p:blipFill>
          <a:blip r:embed="rId4"/>
          <a:stretch>
            <a:fillRect/>
          </a:stretch>
        </p:blipFill>
        <p:spPr>
          <a:xfrm>
            <a:off x="9791700" y="6021388"/>
            <a:ext cx="2400300" cy="958850"/>
          </a:xfrm>
          <a:prstGeom prst="rect">
            <a:avLst/>
          </a:prstGeom>
          <a:noFill/>
          <a:ln w="9525">
            <a:noFill/>
          </a:ln>
        </p:spPr>
      </p:pic>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5349903"/>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508000" y="4853412"/>
            <a:ext cx="11277600" cy="1222375"/>
          </a:xfrm>
        </p:spPr>
        <p:txBody>
          <a:bodyPr anchor="t"/>
          <a:lstStyle/>
          <a:p>
            <a:r>
              <a:rPr kumimoji="0" lang="en-US"/>
              <a:t>Click to edit Master title style</a:t>
            </a:r>
          </a:p>
        </p:txBody>
      </p:sp>
      <p:sp>
        <p:nvSpPr>
          <p:cNvPr id="9" name="Subtitle 8"/>
          <p:cNvSpPr>
            <a:spLocks noGrp="1"/>
          </p:cNvSpPr>
          <p:nvPr>
            <p:ph type="subTitle" idx="1"/>
          </p:nvPr>
        </p:nvSpPr>
        <p:spPr>
          <a:xfrm>
            <a:off x="508000" y="3886200"/>
            <a:ext cx="112776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16" name="Date Placeholder 15"/>
          <p:cNvSpPr>
            <a:spLocks noGrp="1"/>
          </p:cNvSpPr>
          <p:nvPr>
            <p:ph type="dt" sz="half" idx="10"/>
          </p:nvPr>
        </p:nvSpPr>
        <p:spPr/>
        <p:txBody>
          <a:bodyPr/>
          <a:lstStyle/>
          <a:p>
            <a:fld id="{7C6662AC-A369-4D70-88AD-1C73A87EEAD0}" type="datetimeFigureOut">
              <a:rPr lang="zh-CN" altLang="en-US" smtClean="0"/>
              <a:t>2024/4/16</a:t>
            </a:fld>
            <a:endParaRPr lang="zh-CN" altLang="en-US"/>
          </a:p>
        </p:txBody>
      </p:sp>
      <p:sp>
        <p:nvSpPr>
          <p:cNvPr id="2" name="Footer Placeholder 1"/>
          <p:cNvSpPr>
            <a:spLocks noGrp="1"/>
          </p:cNvSpPr>
          <p:nvPr>
            <p:ph type="ftr" sz="quarter" idx="11"/>
          </p:nvPr>
        </p:nvSpPr>
        <p:spPr/>
        <p:txBody>
          <a:bodyPr/>
          <a:lstStyle/>
          <a:p>
            <a:endParaRPr lang="zh-CN" altLang="en-US"/>
          </a:p>
        </p:txBody>
      </p:sp>
      <p:sp>
        <p:nvSpPr>
          <p:cNvPr id="15" name="Slide Number Placeholder 14"/>
          <p:cNvSpPr>
            <a:spLocks noGrp="1"/>
          </p:cNvSpPr>
          <p:nvPr>
            <p:ph type="sldNum" sz="quarter" idx="12"/>
          </p:nvPr>
        </p:nvSpPr>
        <p:spPr>
          <a:xfrm>
            <a:off x="10972800" y="6473952"/>
            <a:ext cx="1011936" cy="246888"/>
          </a:xfrm>
        </p:spPr>
        <p:txBody>
          <a:bodyPr/>
          <a:lstStyle/>
          <a:p>
            <a:fld id="{929447A0-8F3A-4CEC-AF03-0972B3128EE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96.xml"/><Relationship Id="rId7" Type="http://schemas.openxmlformats.org/officeDocument/2006/relationships/image" Target="../media/image7.jpeg"/><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theme" Target="../theme/theme10.xml"/><Relationship Id="rId5" Type="http://schemas.openxmlformats.org/officeDocument/2006/relationships/slideLayout" Target="../slideLayouts/slideLayout98.xml"/><Relationship Id="rId4" Type="http://schemas.openxmlformats.org/officeDocument/2006/relationships/slideLayout" Target="../slideLayouts/slideLayout9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theme" Target="../theme/theme11.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17.xml"/><Relationship Id="rId13" Type="http://schemas.openxmlformats.org/officeDocument/2006/relationships/image" Target="../media/image13.jpeg"/><Relationship Id="rId3" Type="http://schemas.openxmlformats.org/officeDocument/2006/relationships/slideLayout" Target="../slideLayouts/slideLayout112.xml"/><Relationship Id="rId7" Type="http://schemas.openxmlformats.org/officeDocument/2006/relationships/slideLayout" Target="../slideLayouts/slideLayout116.xml"/><Relationship Id="rId12" Type="http://schemas.openxmlformats.org/officeDocument/2006/relationships/theme" Target="../theme/theme12.xml"/><Relationship Id="rId2" Type="http://schemas.openxmlformats.org/officeDocument/2006/relationships/slideLayout" Target="../slideLayouts/slideLayout111.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5" Type="http://schemas.openxmlformats.org/officeDocument/2006/relationships/slideLayout" Target="../slideLayouts/slideLayout114.xml"/><Relationship Id="rId10" Type="http://schemas.openxmlformats.org/officeDocument/2006/relationships/slideLayout" Target="../slideLayouts/slideLayout119.xml"/><Relationship Id="rId4" Type="http://schemas.openxmlformats.org/officeDocument/2006/relationships/slideLayout" Target="../slideLayouts/slideLayout113.xml"/><Relationship Id="rId9" Type="http://schemas.openxmlformats.org/officeDocument/2006/relationships/slideLayout" Target="../slideLayouts/slideLayout11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6.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image" Target="../media/image4.png"/><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7.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5.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theme" Target="../theme/theme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image" Target="../media/image6.jpeg"/><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9.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7268BB-C1B0-4A07-841E-B140DAEE97CE}" type="datetimeFigureOut">
              <a:rPr lang="en-US" smtClean="0"/>
              <a:t>16/4/2024</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DB716F-5A96-4A9A-BE33-5D9C969214D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7"/>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Lst>
  <p:transition/>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SimSun" panose="02010600030101010101"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406400" y="1554163"/>
            <a:ext cx="115824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1" name="Date Placeholder 10"/>
          <p:cNvSpPr>
            <a:spLocks noGrp="1"/>
          </p:cNvSpPr>
          <p:nvPr>
            <p:ph type="dt" sz="half" idx="2"/>
          </p:nvPr>
        </p:nvSpPr>
        <p:spPr>
          <a:xfrm>
            <a:off x="8636000" y="76201"/>
            <a:ext cx="3352800" cy="288925"/>
          </a:xfrm>
          <a:prstGeom prst="rect">
            <a:avLst/>
          </a:prstGeom>
        </p:spPr>
        <p:txBody>
          <a:bodyPr vert="horz"/>
          <a:lstStyle>
            <a:lvl1pPr algn="l" eaLnBrk="1" latinLnBrk="0" hangingPunct="1">
              <a:defRPr kumimoji="0" sz="1200">
                <a:solidFill>
                  <a:schemeClr val="accent1">
                    <a:shade val="75000"/>
                  </a:schemeClr>
                </a:solidFill>
              </a:defRPr>
            </a:lvl1pPr>
          </a:lstStyle>
          <a:p>
            <a:fld id="{7C6662AC-A369-4D70-88AD-1C73A87EEAD0}" type="datetimeFigureOut">
              <a:rPr lang="zh-CN" altLang="en-US" smtClean="0"/>
              <a:t>2024/4/16</a:t>
            </a:fld>
            <a:endParaRPr lang="zh-CN" altLang="en-US"/>
          </a:p>
        </p:txBody>
      </p:sp>
      <p:sp>
        <p:nvSpPr>
          <p:cNvPr id="28" name="Footer Placeholder 27"/>
          <p:cNvSpPr>
            <a:spLocks noGrp="1"/>
          </p:cNvSpPr>
          <p:nvPr>
            <p:ph type="ftr" sz="quarter" idx="3"/>
          </p:nvPr>
        </p:nvSpPr>
        <p:spPr>
          <a:xfrm>
            <a:off x="4165600" y="76201"/>
            <a:ext cx="44704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Slide Number Placeholder 4"/>
          <p:cNvSpPr>
            <a:spLocks noGrp="1"/>
          </p:cNvSpPr>
          <p:nvPr>
            <p:ph type="sldNum" sz="quarter" idx="4"/>
          </p:nvPr>
        </p:nvSpPr>
        <p:spPr>
          <a:xfrm>
            <a:off x="10972800" y="6477001"/>
            <a:ext cx="1016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29447A0-8F3A-4CEC-AF03-0972B3128EE1}" type="slidenum">
              <a:rPr lang="zh-CN" altLang="en-US" smtClean="0"/>
              <a:t>‹#›</a:t>
            </a:fld>
            <a:endParaRPr lang="zh-CN" altLang="en-US"/>
          </a:p>
        </p:txBody>
      </p:sp>
      <p:sp>
        <p:nvSpPr>
          <p:cNvPr id="10" name="Title Placeholder 9"/>
          <p:cNvSpPr>
            <a:spLocks noGrp="1"/>
          </p:cNvSpPr>
          <p:nvPr>
            <p:ph type="title"/>
          </p:nvPr>
        </p:nvSpPr>
        <p:spPr>
          <a:xfrm>
            <a:off x="406400" y="457200"/>
            <a:ext cx="11582400" cy="838200"/>
          </a:xfrm>
          <a:prstGeom prst="rect">
            <a:avLst/>
          </a:prstGeom>
        </p:spPr>
        <p:txBody>
          <a:bodyPr vert="horz" anchor="ctr">
            <a:normAutofit/>
          </a:bodyPr>
          <a:lstStyle/>
          <a:p>
            <a:r>
              <a:rPr kumimoji="0" lang="en-US"/>
              <a:t>Click to edit Master title style</a:t>
            </a:r>
          </a:p>
        </p:txBody>
      </p:sp>
      <p:sp>
        <p:nvSpPr>
          <p:cNvPr id="9" name="Straight Connector 8"/>
          <p:cNvSpPr>
            <a:spLocks noChangeShapeType="1"/>
          </p:cNvSpPr>
          <p:nvPr/>
        </p:nvSpPr>
        <p:spPr bwMode="auto">
          <a:xfrm>
            <a:off x="685800" y="1050899"/>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685800" y="1057987"/>
            <a:ext cx="1150620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panose="05020102010507070707"/>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panose="05020102010507070707"/>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panose="05020102010507070707"/>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panose="05020102010507070707"/>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panose="05020102010507070707"/>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panose="05020102010507070707"/>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panose="05020102010507070707"/>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panose="05020102010507070707"/>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7" descr="100+ Hình nền Slide đẹp 2020"/>
          <p:cNvPicPr>
            <a:picLocks noChangeAspect="1"/>
          </p:cNvPicPr>
          <p:nvPr userDrawn="1"/>
        </p:nvPicPr>
        <p:blipFill>
          <a:blip r:embed="rId13"/>
          <a:stretch>
            <a:fillRect/>
          </a:stretch>
        </p:blipFill>
        <p:spPr>
          <a:xfrm>
            <a:off x="0" y="0"/>
            <a:ext cx="12192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Lst>
  <p:transition/>
  <p:hf sldNum="0" hdr="0" ftr="0" dt="0"/>
  <p:txStyles>
    <p:titleStyle>
      <a:lvl1pPr algn="ctr" rtl="0" eaLnBrk="0" fontAlgn="base" hangingPunct="0">
        <a:spcBef>
          <a:spcPct val="0"/>
        </a:spcBef>
        <a:spcAft>
          <a:spcPct val="0"/>
        </a:spcAft>
        <a:defRPr sz="5865"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charset="0"/>
        </a:defRPr>
      </a:lvl2pPr>
      <a:lvl3pPr algn="ctr" rtl="0" eaLnBrk="0" fontAlgn="base" hangingPunct="0">
        <a:spcBef>
          <a:spcPct val="0"/>
        </a:spcBef>
        <a:spcAft>
          <a:spcPct val="0"/>
        </a:spcAft>
        <a:defRPr sz="4400">
          <a:solidFill>
            <a:schemeClr val="tx1"/>
          </a:solidFill>
          <a:latin typeface="Calibri" panose="020F0502020204030204" charset="0"/>
        </a:defRPr>
      </a:lvl3pPr>
      <a:lvl4pPr algn="ctr" rtl="0" eaLnBrk="0" fontAlgn="base" hangingPunct="0">
        <a:spcBef>
          <a:spcPct val="0"/>
        </a:spcBef>
        <a:spcAft>
          <a:spcPct val="0"/>
        </a:spcAft>
        <a:defRPr sz="4400">
          <a:solidFill>
            <a:schemeClr val="tx1"/>
          </a:solidFill>
          <a:latin typeface="Calibri" panose="020F0502020204030204" charset="0"/>
        </a:defRPr>
      </a:lvl4pPr>
      <a:lvl5pPr algn="ctr" rtl="0" eaLnBrk="0" fontAlgn="base" hangingPunct="0">
        <a:spcBef>
          <a:spcPct val="0"/>
        </a:spcBef>
        <a:spcAft>
          <a:spcPct val="0"/>
        </a:spcAft>
        <a:defRPr sz="4400">
          <a:solidFill>
            <a:schemeClr val="tx1"/>
          </a:solidFill>
          <a:latin typeface="Calibri" panose="020F0502020204030204" charset="0"/>
        </a:defRPr>
      </a:lvl5pPr>
      <a:lvl6pPr marL="457200" algn="ctr" rtl="0" fontAlgn="base">
        <a:spcBef>
          <a:spcPct val="0"/>
        </a:spcBef>
        <a:spcAft>
          <a:spcPct val="0"/>
        </a:spcAft>
        <a:defRPr sz="4400">
          <a:solidFill>
            <a:schemeClr val="tx1"/>
          </a:solidFill>
          <a:latin typeface="Calibri" panose="020F0502020204030204" charset="0"/>
        </a:defRPr>
      </a:lvl6pPr>
      <a:lvl7pPr marL="914400" algn="ctr" rtl="0" fontAlgn="base">
        <a:spcBef>
          <a:spcPct val="0"/>
        </a:spcBef>
        <a:spcAft>
          <a:spcPct val="0"/>
        </a:spcAft>
        <a:defRPr sz="4400">
          <a:solidFill>
            <a:schemeClr val="tx1"/>
          </a:solidFill>
          <a:latin typeface="Calibri" panose="020F0502020204030204" charset="0"/>
        </a:defRPr>
      </a:lvl7pPr>
      <a:lvl8pPr marL="1371600" algn="ctr" rtl="0" fontAlgn="base">
        <a:spcBef>
          <a:spcPct val="0"/>
        </a:spcBef>
        <a:spcAft>
          <a:spcPct val="0"/>
        </a:spcAft>
        <a:defRPr sz="4400">
          <a:solidFill>
            <a:schemeClr val="tx1"/>
          </a:solidFill>
          <a:latin typeface="Calibri" panose="020F0502020204030204" charset="0"/>
        </a:defRPr>
      </a:lvl8pPr>
      <a:lvl9pPr marL="1828800" algn="ctr" rtl="0" fontAlgn="base">
        <a:spcBef>
          <a:spcPct val="0"/>
        </a:spcBef>
        <a:spcAft>
          <a:spcPct val="0"/>
        </a:spcAft>
        <a:defRPr sz="4400">
          <a:solidFill>
            <a:schemeClr val="tx1"/>
          </a:solidFill>
          <a:latin typeface="Calibri" panose="020F0502020204030204" charset="0"/>
        </a:defRPr>
      </a:lvl9pPr>
    </p:titleStyle>
    <p:bodyStyle>
      <a:lvl1pPr marL="457200" indent="-457200" algn="l" rtl="0" eaLnBrk="0" fontAlgn="base" hangingPunct="0">
        <a:spcBef>
          <a:spcPts val="130"/>
        </a:spcBef>
        <a:spcAft>
          <a:spcPct val="0"/>
        </a:spcAft>
        <a:buFont typeface="Arial" panose="020B0604020202020204" pitchFamily="34" charset="0"/>
        <a:buChar char="•"/>
        <a:defRPr sz="4265" kern="1200">
          <a:solidFill>
            <a:schemeClr val="tx1"/>
          </a:solidFill>
          <a:latin typeface="+mn-lt"/>
          <a:ea typeface="+mn-ea"/>
          <a:cs typeface="+mn-cs"/>
        </a:defRPr>
      </a:lvl1pPr>
      <a:lvl2pPr marL="990600" indent="-381000" algn="l" rtl="0" eaLnBrk="0" fontAlgn="base" hangingPunct="0">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6332DFF-139B-4A56-89CE-268933A5BF12}" type="datetimeFigureOut">
              <a:rPr lang="zh-CN" altLang="en-US" smtClean="0"/>
              <a:t>2024/4/16</a:t>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158A4B-13F8-4102-82ED-E8F16841985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47B15D63-A407-46BF-90A4-6E625821C91C}" type="datetimeFigureOut">
              <a:rPr lang="en-US" smtClean="0">
                <a:solidFill>
                  <a:prstClr val="black">
                    <a:tint val="75000"/>
                  </a:prstClr>
                </a:solidFill>
              </a:rPr>
              <a:t>16/4/2024</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6FD379B-261A-459A-83F2-C802935B6332}" type="slidenum">
              <a:rPr lang="en-US" smtClean="0">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08E231-020E-454B-814C-04386EE4B12D}" type="datetimeFigureOut">
              <a:rPr lang="zh-CN" altLang="en-US" smtClean="0"/>
              <a:t>2024/4/16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349D6-2446-475D-9F9F-B6A9DFEA62F2}" type="slidenum">
              <a:rPr lang="zh-CN" altLang="en-US" smtClean="0"/>
              <a:t>‹#›</a:t>
            </a:fld>
            <a:endParaRPr lang="zh-CN" altLang="en-US"/>
          </a:p>
        </p:txBody>
      </p:sp>
      <p:grpSp>
        <p:nvGrpSpPr>
          <p:cNvPr id="7" name="组合 6"/>
          <p:cNvGrpSpPr/>
          <p:nvPr userDrawn="1"/>
        </p:nvGrpSpPr>
        <p:grpSpPr>
          <a:xfrm>
            <a:off x="0" y="0"/>
            <a:ext cx="12192000" cy="6858000"/>
            <a:chOff x="0" y="0"/>
            <a:chExt cx="12192000" cy="6858000"/>
          </a:xfrm>
        </p:grpSpPr>
        <p:sp>
          <p:nvSpPr>
            <p:cNvPr id="8" name="矩形 7"/>
            <p:cNvSpPr/>
            <p:nvPr/>
          </p:nvSpPr>
          <p:spPr>
            <a:xfrm>
              <a:off x="0" y="0"/>
              <a:ext cx="12192000" cy="6858000"/>
            </a:xfrm>
            <a:prstGeom prst="rect">
              <a:avLst/>
            </a:prstGeom>
            <a:solidFill>
              <a:srgbClr val="FFEB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47650" y="266578"/>
              <a:ext cx="11696700" cy="63248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16/4/2024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09600" y="274638"/>
            <a:ext cx="10972800" cy="1143000"/>
          </a:xfrm>
          <a:prstGeom prst="rect">
            <a:avLst/>
          </a:prstGeom>
          <a:noFill/>
          <a:ln w="9525">
            <a:noFill/>
          </a:ln>
        </p:spPr>
        <p:txBody>
          <a:bodyPr anchor="ctr"/>
          <a:lstStyle/>
          <a:p>
            <a:pPr lvl="0"/>
            <a:r>
              <a:rPr dirty="0"/>
              <a:t>Click to edit Master title style</a:t>
            </a:r>
          </a:p>
        </p:txBody>
      </p:sp>
      <p:sp>
        <p:nvSpPr>
          <p:cNvPr id="1027" name="Rectangle 3"/>
          <p:cNvSpPr>
            <a:spLocks noGrp="1"/>
          </p:cNvSpPr>
          <p:nvPr>
            <p:ph type="body" idx="1"/>
          </p:nvPr>
        </p:nvSpPr>
        <p:spPr>
          <a:xfrm>
            <a:off x="609600" y="1600200"/>
            <a:ext cx="10972800" cy="4525963"/>
          </a:xfrm>
          <a:prstGeom prst="rect">
            <a:avLst/>
          </a:prstGeom>
          <a:noFill/>
          <a:ln w="9525">
            <a:noFill/>
          </a:ln>
        </p:spPr>
        <p:txBody>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atin typeface="+mn-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sz="1400" b="0" i="0" u="none" strike="noStrike" kern="1200" cap="none" spc="0" normalizeH="0" baseline="0" noProof="0">
              <a:ln>
                <a:noFill/>
              </a:ln>
              <a:solidFill>
                <a:schemeClr val="tx1"/>
              </a:solidFill>
              <a:effectLst/>
              <a:uLnTx/>
              <a:uFillTx/>
              <a:latin typeface="+mn-lt"/>
              <a:ea typeface="+mn-ea"/>
              <a:cs typeface="+mn-cs"/>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0A75276-1AEB-40DE-B709-E2412D253DE8}" type="slidenum">
              <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t>‹#›</a:t>
            </a:fld>
            <a:endParaRPr kumimoji="0" lang="vi-V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audio" Target="../media/audio1.wav"/><Relationship Id="rId1" Type="http://schemas.openxmlformats.org/officeDocument/2006/relationships/slideLayout" Target="../slideLayouts/slideLayout82.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0.xml"/></Relationships>
</file>

<file path=ppt/slides/_rels/slide1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50.xml"/><Relationship Id="rId5" Type="http://schemas.openxmlformats.org/officeDocument/2006/relationships/image" Target="../media/image22.png"/><Relationship Id="rId4" Type="http://schemas.openxmlformats.org/officeDocument/2006/relationships/image" Target="../media/image30.emf"/></Relationships>
</file>

<file path=ppt/slides/_rels/slide1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50.xml"/><Relationship Id="rId6" Type="http://schemas.openxmlformats.org/officeDocument/2006/relationships/image" Target="../media/image35.png"/><Relationship Id="rId5" Type="http://schemas.openxmlformats.org/officeDocument/2006/relationships/image" Target="../media/image22.png"/><Relationship Id="rId4" Type="http://schemas.openxmlformats.org/officeDocument/2006/relationships/image" Target="../media/image30.emf"/></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46.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Layout" Target="../slideLayouts/slideLayout52.xml"/><Relationship Id="rId7" Type="http://schemas.openxmlformats.org/officeDocument/2006/relationships/image" Target="../media/image2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8.emf"/><Relationship Id="rId5" Type="http://schemas.openxmlformats.org/officeDocument/2006/relationships/image" Target="../media/image30.emf"/><Relationship Id="rId4" Type="http://schemas.openxmlformats.org/officeDocument/2006/relationships/image" Target="../media/image29.emf"/></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6.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6.emf"/><Relationship Id="rId7" Type="http://schemas.openxmlformats.org/officeDocument/2006/relationships/image" Target="../media/image20.emf"/><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9.png"/><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97.xml"/><Relationship Id="rId5" Type="http://schemas.openxmlformats.org/officeDocument/2006/relationships/image" Target="../media/image41.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50.xml"/><Relationship Id="rId6" Type="http://schemas.openxmlformats.org/officeDocument/2006/relationships/image" Target="../media/image42.png"/><Relationship Id="rId5" Type="http://schemas.openxmlformats.org/officeDocument/2006/relationships/image" Target="../media/image22.png"/><Relationship Id="rId4" Type="http://schemas.openxmlformats.org/officeDocument/2006/relationships/image" Target="../media/image28.emf"/></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97.xml"/><Relationship Id="rId5" Type="http://schemas.openxmlformats.org/officeDocument/2006/relationships/image" Target="../media/image4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12.xml"/><Relationship Id="rId1" Type="http://schemas.openxmlformats.org/officeDocument/2006/relationships/slideLayout" Target="../slideLayouts/slideLayout116.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8" Type="http://schemas.openxmlformats.org/officeDocument/2006/relationships/slide" Target="slide27.xml"/><Relationship Id="rId13" Type="http://schemas.openxmlformats.org/officeDocument/2006/relationships/image" Target="../media/image50.png"/><Relationship Id="rId18" Type="http://schemas.openxmlformats.org/officeDocument/2006/relationships/audio" Target="../media/audio3.wav"/><Relationship Id="rId3" Type="http://schemas.openxmlformats.org/officeDocument/2006/relationships/image" Target="../media/image44.jpeg"/><Relationship Id="rId7" Type="http://schemas.openxmlformats.org/officeDocument/2006/relationships/image" Target="../media/image46.png"/><Relationship Id="rId12" Type="http://schemas.openxmlformats.org/officeDocument/2006/relationships/image" Target="../media/image49.png"/><Relationship Id="rId17" Type="http://schemas.openxmlformats.org/officeDocument/2006/relationships/image" Target="../media/image53.GIF"/><Relationship Id="rId2" Type="http://schemas.openxmlformats.org/officeDocument/2006/relationships/notesSlide" Target="../notesSlides/notesSlide13.xml"/><Relationship Id="rId16" Type="http://schemas.openxmlformats.org/officeDocument/2006/relationships/image" Target="../media/image52.png"/><Relationship Id="rId1" Type="http://schemas.openxmlformats.org/officeDocument/2006/relationships/slideLayout" Target="../slideLayouts/slideLayout116.xml"/><Relationship Id="rId6" Type="http://schemas.openxmlformats.org/officeDocument/2006/relationships/image" Target="../media/image45.png"/><Relationship Id="rId11" Type="http://schemas.openxmlformats.org/officeDocument/2006/relationships/slide" Target="slide28.xml"/><Relationship Id="rId5" Type="http://schemas.openxmlformats.org/officeDocument/2006/relationships/audio" Target="../media/audio1.wav"/><Relationship Id="rId15" Type="http://schemas.openxmlformats.org/officeDocument/2006/relationships/image" Target="../media/image51.png"/><Relationship Id="rId10" Type="http://schemas.openxmlformats.org/officeDocument/2006/relationships/image" Target="../media/image48.png"/><Relationship Id="rId4" Type="http://schemas.openxmlformats.org/officeDocument/2006/relationships/slide" Target="slide26.xml"/><Relationship Id="rId9" Type="http://schemas.openxmlformats.org/officeDocument/2006/relationships/image" Target="../media/image47.png"/><Relationship Id="rId14" Type="http://schemas.openxmlformats.org/officeDocument/2006/relationships/slide" Target="slide29.xml"/></Relationships>
</file>

<file path=ppt/slides/_rels/slide26.xml.rels><?xml version="1.0" encoding="UTF-8" standalone="yes"?>
<Relationships xmlns="http://schemas.openxmlformats.org/package/2006/relationships"><Relationship Id="rId8" Type="http://schemas.openxmlformats.org/officeDocument/2006/relationships/image" Target="../media/image56.GIF"/><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55.jpeg"/><Relationship Id="rId12" Type="http://schemas.openxmlformats.org/officeDocument/2006/relationships/image" Target="../media/image60.GIF"/><Relationship Id="rId2" Type="http://schemas.openxmlformats.org/officeDocument/2006/relationships/audio" Target="../media/audio1.wav"/><Relationship Id="rId1" Type="http://schemas.openxmlformats.org/officeDocument/2006/relationships/slideLayout" Target="../slideLayouts/slideLayout116.xml"/><Relationship Id="rId6" Type="http://schemas.openxmlformats.org/officeDocument/2006/relationships/image" Target="../media/image46.png"/><Relationship Id="rId11" Type="http://schemas.openxmlformats.org/officeDocument/2006/relationships/image" Target="../media/image59.GIF"/><Relationship Id="rId5" Type="http://schemas.openxmlformats.org/officeDocument/2006/relationships/image" Target="../media/image45.png"/><Relationship Id="rId15" Type="http://schemas.openxmlformats.org/officeDocument/2006/relationships/slide" Target="slide25.xml"/><Relationship Id="rId10" Type="http://schemas.openxmlformats.org/officeDocument/2006/relationships/image" Target="../media/image58.GIF"/><Relationship Id="rId4" Type="http://schemas.openxmlformats.org/officeDocument/2006/relationships/image" Target="../media/image54.GIF"/><Relationship Id="rId9" Type="http://schemas.openxmlformats.org/officeDocument/2006/relationships/image" Target="../media/image57.png"/><Relationship Id="rId14" Type="http://schemas.openxmlformats.org/officeDocument/2006/relationships/image" Target="../media/image62.GIF"/></Relationships>
</file>

<file path=ppt/slides/_rels/slide27.xml.rels><?xml version="1.0" encoding="UTF-8" standalone="yes"?>
<Relationships xmlns="http://schemas.openxmlformats.org/package/2006/relationships"><Relationship Id="rId8" Type="http://schemas.openxmlformats.org/officeDocument/2006/relationships/image" Target="../media/image56.GIF"/><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55.jpeg"/><Relationship Id="rId12" Type="http://schemas.openxmlformats.org/officeDocument/2006/relationships/image" Target="../media/image60.GIF"/><Relationship Id="rId2" Type="http://schemas.openxmlformats.org/officeDocument/2006/relationships/audio" Target="../media/audio1.wav"/><Relationship Id="rId1" Type="http://schemas.openxmlformats.org/officeDocument/2006/relationships/slideLayout" Target="../slideLayouts/slideLayout116.xml"/><Relationship Id="rId6" Type="http://schemas.openxmlformats.org/officeDocument/2006/relationships/image" Target="../media/image48.png"/><Relationship Id="rId11" Type="http://schemas.openxmlformats.org/officeDocument/2006/relationships/image" Target="../media/image59.GIF"/><Relationship Id="rId5" Type="http://schemas.openxmlformats.org/officeDocument/2006/relationships/image" Target="../media/image47.png"/><Relationship Id="rId15" Type="http://schemas.openxmlformats.org/officeDocument/2006/relationships/slide" Target="slide24.xml"/><Relationship Id="rId10" Type="http://schemas.openxmlformats.org/officeDocument/2006/relationships/image" Target="../media/image58.GIF"/><Relationship Id="rId4" Type="http://schemas.openxmlformats.org/officeDocument/2006/relationships/image" Target="../media/image54.GIF"/><Relationship Id="rId9" Type="http://schemas.openxmlformats.org/officeDocument/2006/relationships/image" Target="../media/image57.png"/><Relationship Id="rId14" Type="http://schemas.openxmlformats.org/officeDocument/2006/relationships/image" Target="../media/image62.GIF"/></Relationships>
</file>

<file path=ppt/slides/_rels/slide28.xml.rels><?xml version="1.0" encoding="UTF-8" standalone="yes"?>
<Relationships xmlns="http://schemas.openxmlformats.org/package/2006/relationships"><Relationship Id="rId8" Type="http://schemas.openxmlformats.org/officeDocument/2006/relationships/image" Target="../media/image56.GIF"/><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55.jpeg"/><Relationship Id="rId12" Type="http://schemas.openxmlformats.org/officeDocument/2006/relationships/image" Target="../media/image60.GIF"/><Relationship Id="rId2" Type="http://schemas.openxmlformats.org/officeDocument/2006/relationships/audio" Target="../media/audio1.wav"/><Relationship Id="rId1" Type="http://schemas.openxmlformats.org/officeDocument/2006/relationships/slideLayout" Target="../slideLayouts/slideLayout116.xml"/><Relationship Id="rId6" Type="http://schemas.openxmlformats.org/officeDocument/2006/relationships/image" Target="../media/image50.png"/><Relationship Id="rId11" Type="http://schemas.openxmlformats.org/officeDocument/2006/relationships/image" Target="../media/image59.GIF"/><Relationship Id="rId5" Type="http://schemas.openxmlformats.org/officeDocument/2006/relationships/image" Target="../media/image49.png"/><Relationship Id="rId15" Type="http://schemas.openxmlformats.org/officeDocument/2006/relationships/slide" Target="slide25.xml"/><Relationship Id="rId10" Type="http://schemas.openxmlformats.org/officeDocument/2006/relationships/image" Target="../media/image58.GIF"/><Relationship Id="rId4" Type="http://schemas.openxmlformats.org/officeDocument/2006/relationships/image" Target="../media/image54.GIF"/><Relationship Id="rId9" Type="http://schemas.openxmlformats.org/officeDocument/2006/relationships/image" Target="../media/image63.png"/><Relationship Id="rId14" Type="http://schemas.openxmlformats.org/officeDocument/2006/relationships/image" Target="../media/image62.GIF"/></Relationships>
</file>

<file path=ppt/slides/_rels/slide29.xml.rels><?xml version="1.0" encoding="UTF-8" standalone="yes"?>
<Relationships xmlns="http://schemas.openxmlformats.org/package/2006/relationships"><Relationship Id="rId8" Type="http://schemas.openxmlformats.org/officeDocument/2006/relationships/image" Target="../media/image56.GIF"/><Relationship Id="rId13" Type="http://schemas.openxmlformats.org/officeDocument/2006/relationships/image" Target="../media/image61.GIF"/><Relationship Id="rId3" Type="http://schemas.openxmlformats.org/officeDocument/2006/relationships/audio" Target="../media/audio4.wav"/><Relationship Id="rId7" Type="http://schemas.openxmlformats.org/officeDocument/2006/relationships/image" Target="../media/image55.jpeg"/><Relationship Id="rId12" Type="http://schemas.openxmlformats.org/officeDocument/2006/relationships/image" Target="../media/image60.GIF"/><Relationship Id="rId2" Type="http://schemas.openxmlformats.org/officeDocument/2006/relationships/audio" Target="../media/audio1.wav"/><Relationship Id="rId1" Type="http://schemas.openxmlformats.org/officeDocument/2006/relationships/slideLayout" Target="../slideLayouts/slideLayout116.xml"/><Relationship Id="rId6" Type="http://schemas.openxmlformats.org/officeDocument/2006/relationships/image" Target="../media/image52.png"/><Relationship Id="rId11" Type="http://schemas.openxmlformats.org/officeDocument/2006/relationships/image" Target="../media/image59.GIF"/><Relationship Id="rId5" Type="http://schemas.openxmlformats.org/officeDocument/2006/relationships/image" Target="../media/image51.png"/><Relationship Id="rId15" Type="http://schemas.openxmlformats.org/officeDocument/2006/relationships/slide" Target="slide25.xml"/><Relationship Id="rId10" Type="http://schemas.openxmlformats.org/officeDocument/2006/relationships/image" Target="../media/image58.GIF"/><Relationship Id="rId4" Type="http://schemas.openxmlformats.org/officeDocument/2006/relationships/image" Target="../media/image54.GIF"/><Relationship Id="rId9" Type="http://schemas.openxmlformats.org/officeDocument/2006/relationships/image" Target="../media/image57.png"/><Relationship Id="rId14" Type="http://schemas.openxmlformats.org/officeDocument/2006/relationships/image" Target="../media/image62.GIF"/></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7.xml"/><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1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116.xml"/><Relationship Id="rId5" Type="http://schemas.openxmlformats.org/officeDocument/2006/relationships/image" Target="../media/image67.png"/><Relationship Id="rId4" Type="http://schemas.openxmlformats.org/officeDocument/2006/relationships/audio" Target="../media/audio2.wav"/></Relationships>
</file>

<file path=ppt/slides/_rels/slide3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6.xml"/><Relationship Id="rId1" Type="http://schemas.openxmlformats.org/officeDocument/2006/relationships/slideLayout" Target="../slideLayouts/slideLayout61.xml"/><Relationship Id="rId5" Type="http://schemas.openxmlformats.org/officeDocument/2006/relationships/image" Target="../media/image70.png"/><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46.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image" Target="../media/image28.emf"/><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50.xml"/><Relationship Id="rId6" Type="http://schemas.openxmlformats.org/officeDocument/2006/relationships/image" Target="../media/image22.png"/><Relationship Id="rId5" Type="http://schemas.openxmlformats.org/officeDocument/2006/relationships/image" Target="../media/image30.emf"/><Relationship Id="rId4" Type="http://schemas.openxmlformats.org/officeDocument/2006/relationships/image" Target="../media/image29.emf"/></Relationships>
</file>

<file path=ppt/slides/_rels/slide7.xml.rels><?xml version="1.0" encoding="UTF-8" standalone="yes"?>
<Relationships xmlns="http://schemas.openxmlformats.org/package/2006/relationships"><Relationship Id="rId3" Type="http://schemas.openxmlformats.org/officeDocument/2006/relationships/image" Target="../media/image28.emf"/><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0.xml"/><Relationship Id="rId6" Type="http://schemas.openxmlformats.org/officeDocument/2006/relationships/image" Target="../media/image22.png"/><Relationship Id="rId5" Type="http://schemas.openxmlformats.org/officeDocument/2006/relationships/image" Target="../media/image30.emf"/><Relationship Id="rId4" Type="http://schemas.openxmlformats.org/officeDocument/2006/relationships/image" Target="../media/image29.emf"/></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emf"/><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50.xml"/><Relationship Id="rId6" Type="http://schemas.openxmlformats.org/officeDocument/2006/relationships/image" Target="../media/image22.png"/><Relationship Id="rId5" Type="http://schemas.openxmlformats.org/officeDocument/2006/relationships/image" Target="../media/image30.emf"/><Relationship Id="rId4" Type="http://schemas.openxmlformats.org/officeDocument/2006/relationships/image" Target="../media/image29.emf"/></Relationships>
</file>

<file path=ppt/slides/_rels/slide9.xml.rels><?xml version="1.0" encoding="UTF-8" standalone="yes"?>
<Relationships xmlns="http://schemas.openxmlformats.org/package/2006/relationships"><Relationship Id="rId3" Type="http://schemas.openxmlformats.org/officeDocument/2006/relationships/image" Target="../media/image28.emf"/><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50.xml"/><Relationship Id="rId6" Type="http://schemas.openxmlformats.org/officeDocument/2006/relationships/image" Target="../media/image22.png"/><Relationship Id="rId5" Type="http://schemas.openxmlformats.org/officeDocument/2006/relationships/image" Target="../media/image30.emf"/><Relationship Id="rId4" Type="http://schemas.openxmlformats.org/officeDocument/2006/relationships/image" Target="../media/image2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b="9974"/>
          <a:stretch>
            <a:fillRect/>
          </a:stretch>
        </p:blipFill>
        <p:spPr>
          <a:xfrm>
            <a:off x="0" y="0"/>
            <a:ext cx="12192000" cy="6858000"/>
          </a:xfrm>
          <a:prstGeom prst="rect">
            <a:avLst/>
          </a:prstGeom>
        </p:spPr>
      </p:pic>
      <p:sp>
        <p:nvSpPr>
          <p:cNvPr id="2" name="Title 1"/>
          <p:cNvSpPr>
            <a:spLocks noGrp="1"/>
          </p:cNvSpPr>
          <p:nvPr>
            <p:ph type="ctrTitle"/>
          </p:nvPr>
        </p:nvSpPr>
        <p:spPr>
          <a:xfrm>
            <a:off x="2405470" y="1337218"/>
            <a:ext cx="7381060" cy="1445623"/>
          </a:xfrm>
        </p:spPr>
        <p:txBody>
          <a:bodyPr>
            <a:normAutofit/>
          </a:bodyPr>
          <a:lstStyle/>
          <a:p>
            <a:r>
              <a:rPr lang="en-US" sz="4800" b="1" dirty="0" err="1">
                <a:solidFill>
                  <a:srgbClr val="0070C0"/>
                </a:solidFill>
                <a:latin typeface="Arial-Rounded" panose="020B0500000000000000" charset="0"/>
                <a:cs typeface="Arial-Rounded" panose="020B0500000000000000" charset="0"/>
                <a:sym typeface="+mn-ea"/>
              </a:rPr>
              <a:t>Chào</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mừng</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các</a:t>
            </a:r>
            <a:r>
              <a:rPr lang="en-US" sz="4800" b="1" dirty="0">
                <a:solidFill>
                  <a:srgbClr val="0070C0"/>
                </a:solidFill>
                <a:latin typeface="Arial-Rounded" panose="020B0500000000000000" charset="0"/>
                <a:cs typeface="Arial-Rounded" panose="020B0500000000000000" charset="0"/>
                <a:sym typeface="+mn-ea"/>
              </a:rPr>
              <a:t> em </a:t>
            </a:r>
            <a:r>
              <a:rPr lang="en-US" sz="4800" b="1" dirty="0" err="1">
                <a:solidFill>
                  <a:srgbClr val="0070C0"/>
                </a:solidFill>
                <a:latin typeface="Arial-Rounded" panose="020B0500000000000000" charset="0"/>
                <a:cs typeface="Arial-Rounded" panose="020B0500000000000000" charset="0"/>
                <a:sym typeface="+mn-ea"/>
              </a:rPr>
              <a:t>đến</a:t>
            </a:r>
            <a:r>
              <a:rPr lang="en-US" sz="4800" b="1" dirty="0">
                <a:solidFill>
                  <a:srgbClr val="0070C0"/>
                </a:solidFill>
                <a:latin typeface="Arial-Rounded" panose="020B0500000000000000" charset="0"/>
                <a:cs typeface="Arial-Rounded" panose="020B0500000000000000" charset="0"/>
                <a:sym typeface="+mn-ea"/>
              </a:rPr>
              <a:t> </a:t>
            </a:r>
            <a:r>
              <a:rPr lang="en-US" sz="4800" b="1" dirty="0" err="1">
                <a:solidFill>
                  <a:srgbClr val="0070C0"/>
                </a:solidFill>
                <a:latin typeface="Arial-Rounded" panose="020B0500000000000000" charset="0"/>
                <a:cs typeface="Arial-Rounded" panose="020B0500000000000000" charset="0"/>
                <a:sym typeface="+mn-ea"/>
              </a:rPr>
              <a:t>với</a:t>
            </a:r>
            <a:r>
              <a:rPr lang="en-US" sz="4800" b="1" dirty="0">
                <a:solidFill>
                  <a:srgbClr val="0070C0"/>
                </a:solidFill>
                <a:latin typeface="Arial-Rounded" panose="020B0500000000000000" charset="0"/>
                <a:cs typeface="Arial-Rounded" panose="020B0500000000000000" charset="0"/>
                <a:sym typeface="+mn-ea"/>
              </a:rPr>
              <a:t> </a:t>
            </a:r>
            <a:r>
              <a:rPr lang="vi-VN" sz="4800" b="1" dirty="0">
                <a:solidFill>
                  <a:srgbClr val="0070C0"/>
                </a:solidFill>
                <a:latin typeface="Arial-Rounded" panose="020B0500000000000000" charset="0"/>
                <a:cs typeface="Arial-Rounded" panose="020B0500000000000000" charset="0"/>
                <a:sym typeface="+mn-ea"/>
              </a:rPr>
              <a:t>tiết</a:t>
            </a:r>
            <a:r>
              <a:rPr lang="en-US" altLang="vi-VN" sz="4800" b="1" dirty="0">
                <a:solidFill>
                  <a:srgbClr val="0070C0"/>
                </a:solidFill>
                <a:latin typeface="Arial-Rounded" panose="020B0500000000000000" charset="0"/>
                <a:cs typeface="Arial-Rounded" panose="020B0500000000000000" charset="0"/>
                <a:sym typeface="+mn-ea"/>
              </a:rPr>
              <a:t> Tiếng Việt - Lớp 2</a:t>
            </a:r>
          </a:p>
        </p:txBody>
      </p:sp>
      <p:pic>
        <p:nvPicPr>
          <p:cNvPr id="5" name="Picture 4"/>
          <p:cNvPicPr>
            <a:picLocks noChangeAspect="1"/>
          </p:cNvPicPr>
          <p:nvPr/>
        </p:nvPicPr>
        <p:blipFill>
          <a:blip r:embed="rId4"/>
          <a:stretch>
            <a:fillRect/>
          </a:stretch>
        </p:blipFill>
        <p:spPr>
          <a:xfrm>
            <a:off x="4442460" y="2948940"/>
            <a:ext cx="3286125" cy="3909060"/>
          </a:xfrm>
          <a:prstGeom prst="rect">
            <a:avLst/>
          </a:prstGeom>
        </p:spPr>
      </p:pic>
      <p:sp>
        <p:nvSpPr>
          <p:cNvPr id="6" name="Text Box 5"/>
          <p:cNvSpPr txBox="1"/>
          <p:nvPr/>
        </p:nvSpPr>
        <p:spPr>
          <a:xfrm>
            <a:off x="64770" y="6489700"/>
            <a:ext cx="3696970" cy="368300"/>
          </a:xfrm>
          <a:prstGeom prst="rect">
            <a:avLst/>
          </a:prstGeom>
          <a:noFill/>
        </p:spPr>
        <p:txBody>
          <a:bodyPr wrap="square" rtlCol="0">
            <a:spAutoFit/>
          </a:bodyPr>
          <a:lstStyle/>
          <a:p>
            <a:r>
              <a:rPr lang="en-US">
                <a:solidFill>
                  <a:schemeClr val="tx1"/>
                </a:solidFill>
                <a:effectLst>
                  <a:outerShdw blurRad="38100" dist="19050" dir="2700000" algn="tl" rotWithShape="0">
                    <a:schemeClr val="dk1">
                      <a:alpha val="40000"/>
                    </a:schemeClr>
                  </a:outerShdw>
                </a:effectLst>
              </a:rPr>
              <a:t>Bản quyền thuộc về: FB Hương Thảo</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p:cNvPicPr>
          <p:nvPr/>
        </p:nvPicPr>
        <p:blipFill>
          <a:blip r:embed="rId3"/>
          <a:stretch>
            <a:fillRect/>
          </a:stretch>
        </p:blipFill>
        <p:spPr>
          <a:xfrm>
            <a:off x="0" y="0"/>
            <a:ext cx="12192000" cy="6858000"/>
          </a:xfrm>
          <a:prstGeom prst="rect">
            <a:avLst/>
          </a:prstGeom>
          <a:noFill/>
          <a:ln w="9525">
            <a:noFill/>
          </a:ln>
        </p:spPr>
      </p:pic>
      <p:sp>
        <p:nvSpPr>
          <p:cNvPr id="20483" name="Rectangle 3"/>
          <p:cNvSpPr>
            <a:spLocks noGrp="1"/>
          </p:cNvSpPr>
          <p:nvPr>
            <p:ph type="title"/>
          </p:nvPr>
        </p:nvSpPr>
        <p:spPr>
          <a:xfrm>
            <a:off x="4062413" y="1308100"/>
            <a:ext cx="3641725" cy="982663"/>
          </a:xfrm>
        </p:spPr>
        <p:txBody>
          <a:bodyPr vert="horz" wrap="square" lIns="91440" tIns="45720" rIns="91440" bIns="45720" anchor="ctr"/>
          <a:lstStyle/>
          <a:p>
            <a:endParaRPr lang="en-US" altLang="x-none" sz="5400" b="1" dirty="0">
              <a:solidFill>
                <a:srgbClr val="FF0000"/>
              </a:solidFill>
            </a:endParaRPr>
          </a:p>
        </p:txBody>
      </p:sp>
      <p:sp>
        <p:nvSpPr>
          <p:cNvPr id="20484" name="Text Box 4"/>
          <p:cNvSpPr txBox="1"/>
          <p:nvPr/>
        </p:nvSpPr>
        <p:spPr>
          <a:xfrm>
            <a:off x="1857375" y="2598738"/>
            <a:ext cx="8172450"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a:spcBef>
                <a:spcPct val="0"/>
              </a:spcBef>
              <a:buNone/>
            </a:pPr>
            <a:r>
              <a:rPr lang="en-US" altLang="x-none" sz="7200" dirty="0">
                <a:solidFill>
                  <a:schemeClr val="bg1"/>
                </a:solidFill>
                <a:latin typeface="Tahoma" panose="020B0604030504040204" pitchFamily="34" charset="0"/>
              </a:rPr>
              <a:t>Giải lao</a:t>
            </a:r>
          </a:p>
        </p:txBody>
      </p:sp>
    </p:spTree>
  </p:cSld>
  <p:clrMapOvr>
    <a:masterClrMapping/>
  </p:clrMapOvr>
  <p:transition spd="slow">
    <p:blinds/>
    <p:sndAc>
      <p:stSnd>
        <p:snd r:embed="rId2" name="chimes.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3612" y="565755"/>
            <a:ext cx="11718388" cy="179833"/>
          </a:xfrm>
          <a:prstGeom prst="rect">
            <a:avLst/>
          </a:prstGeom>
          <a:solidFill>
            <a:srgbClr val="94BC7F"/>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rial-Rounded" panose="020B0500000000000000" charset="0"/>
              <a:cs typeface="Arial-Rounded" panose="020B0500000000000000" charset="0"/>
            </a:endParaRPr>
          </a:p>
        </p:txBody>
      </p:sp>
      <p:pic>
        <p:nvPicPr>
          <p:cNvPr id="6" name="图片 5"/>
          <p:cNvPicPr>
            <a:picLocks noChangeAspect="1"/>
          </p:cNvPicPr>
          <p:nvPr/>
        </p:nvPicPr>
        <p:blipFill rotWithShape="1">
          <a:blip r:embed="rId2"/>
          <a:srcRect t="50811"/>
          <a:stretch>
            <a:fillRect/>
          </a:stretch>
        </p:blipFill>
        <p:spPr>
          <a:xfrm>
            <a:off x="197963" y="0"/>
            <a:ext cx="3276542" cy="1131509"/>
          </a:xfrm>
          <a:prstGeom prst="rect">
            <a:avLst/>
          </a:prstGeom>
        </p:spPr>
      </p:pic>
      <p:sp>
        <p:nvSpPr>
          <p:cNvPr id="8" name="矩形 7"/>
          <p:cNvSpPr/>
          <p:nvPr/>
        </p:nvSpPr>
        <p:spPr>
          <a:xfrm>
            <a:off x="3656330" y="1044575"/>
            <a:ext cx="7805420" cy="46355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charset="0"/>
                <a:ea typeface="汉仪黑荔枝体简" panose="00020600040101010101" pitchFamily="18" charset="-122"/>
                <a:cs typeface="Arial-Rounded" panose="020B0500000000000000" charset="0"/>
              </a:rPr>
              <a:t>1. Cô giáo đáp lại lời chào của học sinh như thế nào</a:t>
            </a:r>
            <a:endParaRPr lang="en-US" altLang="zh-CN" sz="2800" dirty="0">
              <a:latin typeface="Arial-Rounded" panose="020B0500000000000000" charset="0"/>
              <a:ea typeface="汉仪黑荔枝体简" panose="00020600040101010101" pitchFamily="18" charset="-122"/>
              <a:cs typeface="Arial-Rounded" panose="020B0500000000000000" charset="0"/>
            </a:endParaRPr>
          </a:p>
        </p:txBody>
      </p:sp>
      <p:sp>
        <p:nvSpPr>
          <p:cNvPr id="9" name="TextBox 9"/>
          <p:cNvSpPr txBox="1"/>
          <p:nvPr/>
        </p:nvSpPr>
        <p:spPr>
          <a:xfrm>
            <a:off x="3915602" y="1508259"/>
            <a:ext cx="6861278" cy="737235"/>
          </a:xfrm>
          <a:prstGeom prst="rect">
            <a:avLst/>
          </a:prstGeom>
          <a:noFill/>
        </p:spPr>
        <p:txBody>
          <a:bodyPr wrap="square" lIns="91472" tIns="45736" rIns="91472" bIns="45736" rtlCol="0">
            <a:spAutoFit/>
          </a:bodyPr>
          <a:lstStyle/>
          <a:p>
            <a:pPr>
              <a:lnSpc>
                <a:spcPct val="150000"/>
              </a:lnSpc>
            </a:pPr>
            <a:r>
              <a:rPr lang="en-US" altLang="zh-CN" sz="2800">
                <a:latin typeface="Arial-Rounded" panose="020B0500000000000000" charset="0"/>
                <a:ea typeface="汉仪黑荔枝体简" panose="00020600040101010101" pitchFamily="18" charset="-122"/>
                <a:cs typeface="Arial-Rounded" panose="020B0500000000000000" charset="0"/>
              </a:rPr>
              <a:t>Cô mỉm cười thật tươi</a:t>
            </a:r>
            <a:endParaRPr lang="en-US" altLang="zh-CN" sz="2800" dirty="0">
              <a:latin typeface="Arial-Rounded" panose="020B0500000000000000" charset="0"/>
              <a:ea typeface="汉仪黑荔枝体简" panose="00020600040101010101" pitchFamily="18" charset="-122"/>
              <a:cs typeface="Arial-Rounded" panose="020B0500000000000000" charset="0"/>
            </a:endParaRPr>
          </a:p>
        </p:txBody>
      </p:sp>
      <p:sp>
        <p:nvSpPr>
          <p:cNvPr id="11" name="矩形 10"/>
          <p:cNvSpPr/>
          <p:nvPr/>
        </p:nvSpPr>
        <p:spPr>
          <a:xfrm>
            <a:off x="3656330" y="2245360"/>
            <a:ext cx="8421370" cy="46355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charset="0"/>
                <a:ea typeface="汉仪黑荔枝体简" panose="00020600040101010101" pitchFamily="18" charset="-122"/>
                <a:cs typeface="Arial-Rounded" panose="020B0500000000000000" charset="0"/>
              </a:rPr>
              <a:t>2. Tìm những câu thơ tả cảnh vật khi cô dạy em học bài</a:t>
            </a:r>
          </a:p>
        </p:txBody>
      </p:sp>
      <p:sp>
        <p:nvSpPr>
          <p:cNvPr id="12" name="TextBox 12"/>
          <p:cNvSpPr txBox="1"/>
          <p:nvPr/>
        </p:nvSpPr>
        <p:spPr>
          <a:xfrm>
            <a:off x="3851467" y="2589133"/>
            <a:ext cx="6861278" cy="1291590"/>
          </a:xfrm>
          <a:prstGeom prst="rect">
            <a:avLst/>
          </a:prstGeom>
          <a:noFill/>
        </p:spPr>
        <p:txBody>
          <a:bodyPr wrap="square" lIns="91472" tIns="45736" rIns="91472" bIns="45736" rtlCol="0">
            <a:spAutoFit/>
          </a:bodyPr>
          <a:lstStyle/>
          <a:p>
            <a:pPr>
              <a:lnSpc>
                <a:spcPct val="150000"/>
              </a:lnSpc>
            </a:pPr>
            <a:r>
              <a:rPr lang="en-US" sz="2600">
                <a:solidFill>
                  <a:sysClr val="windowText" lastClr="000000"/>
                </a:solidFill>
                <a:latin typeface="Arial-Rounded" panose="020B0500000000000000" charset="0"/>
                <a:ea typeface="+mn-ea"/>
                <a:cs typeface="Arial-Rounded" panose="020B0500000000000000" charset="0"/>
                <a:sym typeface="+mn-ea"/>
              </a:rPr>
              <a:t>Gió đưa thoảng hương nhài</a:t>
            </a:r>
          </a:p>
          <a:p>
            <a:pPr>
              <a:lnSpc>
                <a:spcPct val="150000"/>
              </a:lnSpc>
            </a:pPr>
            <a:r>
              <a:rPr lang="en-US" sz="2600">
                <a:solidFill>
                  <a:sysClr val="windowText" lastClr="000000"/>
                </a:solidFill>
                <a:latin typeface="Arial-Rounded" panose="020B0500000000000000" charset="0"/>
                <a:ea typeface="+mn-ea"/>
                <a:cs typeface="Arial-Rounded" panose="020B0500000000000000" charset="0"/>
                <a:sym typeface="+mn-ea"/>
              </a:rPr>
              <a:t>Nắng ghé vào cửa lớp</a:t>
            </a:r>
            <a:endParaRPr lang="zh-CN" altLang="en-US" sz="2800" dirty="0">
              <a:latin typeface="Arial-Rounded" panose="020B0500000000000000" charset="0"/>
              <a:ea typeface="汉仪黑荔枝体简" panose="00020600040101010101" pitchFamily="18" charset="-122"/>
              <a:cs typeface="Arial-Rounded" panose="020B0500000000000000" charset="0"/>
            </a:endParaRPr>
          </a:p>
        </p:txBody>
      </p:sp>
      <p:pic>
        <p:nvPicPr>
          <p:cNvPr id="13" name="图片 12"/>
          <p:cNvPicPr>
            <a:picLocks noChangeAspect="1"/>
          </p:cNvPicPr>
          <p:nvPr/>
        </p:nvPicPr>
        <p:blipFill>
          <a:blip r:embed="rId3"/>
          <a:stretch>
            <a:fillRect/>
          </a:stretch>
        </p:blipFill>
        <p:spPr>
          <a:xfrm flipH="1">
            <a:off x="124460" y="2400300"/>
            <a:ext cx="3204845" cy="2786380"/>
          </a:xfrm>
          <a:prstGeom prst="rect">
            <a:avLst/>
          </a:prstGeom>
        </p:spPr>
      </p:pic>
      <p:sp>
        <p:nvSpPr>
          <p:cNvPr id="2" name="矩形 10"/>
          <p:cNvSpPr/>
          <p:nvPr/>
        </p:nvSpPr>
        <p:spPr>
          <a:xfrm>
            <a:off x="3656330" y="3880485"/>
            <a:ext cx="8421370" cy="46355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charset="0"/>
                <a:ea typeface="汉仪黑荔枝体简" panose="00020600040101010101" pitchFamily="18" charset="-122"/>
                <a:cs typeface="Arial-Rounded" panose="020B0500000000000000" charset="0"/>
              </a:rPr>
              <a:t>3. Bạn nhỏ đã kể những gì về cô giáo của mình?</a:t>
            </a:r>
          </a:p>
        </p:txBody>
      </p:sp>
      <p:sp>
        <p:nvSpPr>
          <p:cNvPr id="5" name="TextBox 12"/>
          <p:cNvSpPr txBox="1"/>
          <p:nvPr/>
        </p:nvSpPr>
        <p:spPr>
          <a:xfrm>
            <a:off x="3814637" y="4226163"/>
            <a:ext cx="6861278" cy="691515"/>
          </a:xfrm>
          <a:prstGeom prst="rect">
            <a:avLst/>
          </a:prstGeom>
          <a:noFill/>
        </p:spPr>
        <p:txBody>
          <a:bodyPr wrap="square" lIns="91472" tIns="45736" rIns="91472" bIns="45736" rtlCol="0">
            <a:spAutoFit/>
          </a:bodyPr>
          <a:lstStyle/>
          <a:p>
            <a:pPr>
              <a:lnSpc>
                <a:spcPct val="150000"/>
              </a:lnSpc>
            </a:pPr>
            <a:r>
              <a:rPr lang="en-US" sz="2600">
                <a:solidFill>
                  <a:sysClr val="windowText" lastClr="000000"/>
                </a:solidFill>
                <a:latin typeface="Arial-Rounded" panose="020B0500000000000000" charset="0"/>
                <a:ea typeface="+mn-ea"/>
                <a:cs typeface="Arial-Rounded" panose="020B0500000000000000" charset="0"/>
                <a:sym typeface="+mn-ea"/>
              </a:rPr>
              <a:t>Kể cô dạy tập viết, giảng bài... </a:t>
            </a:r>
            <a:endParaRPr lang="zh-CN" altLang="en-US" sz="2800" dirty="0">
              <a:latin typeface="Arial-Rounded" panose="020B0500000000000000" charset="0"/>
              <a:ea typeface="汉仪黑荔枝体简" panose="00020600040101010101" pitchFamily="18" charset="-122"/>
              <a:cs typeface="Arial-Rounded" panose="020B0500000000000000" charset="0"/>
            </a:endParaRPr>
          </a:p>
        </p:txBody>
      </p:sp>
      <p:sp>
        <p:nvSpPr>
          <p:cNvPr id="14" name="矩形 10"/>
          <p:cNvSpPr/>
          <p:nvPr/>
        </p:nvSpPr>
        <p:spPr>
          <a:xfrm>
            <a:off x="3619500" y="4984750"/>
            <a:ext cx="8421370" cy="795020"/>
          </a:xfrm>
          <a:prstGeom prst="rect">
            <a:avLst/>
          </a:prstGeom>
          <a:solidFill>
            <a:srgbClr val="94BC7F"/>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en-US" altLang="zh-CN" sz="2800">
                <a:latin typeface="Arial-Rounded" panose="020B0500000000000000" charset="0"/>
                <a:ea typeface="汉仪黑荔枝体简" panose="00020600040101010101" pitchFamily="18" charset="-122"/>
                <a:cs typeface="Arial-Rounded" panose="020B0500000000000000" charset="0"/>
              </a:rPr>
              <a:t>4. Qua bài thơ, em thấy tình cảm của bạn nhỏ dành cho cô như thế nào?</a:t>
            </a:r>
          </a:p>
        </p:txBody>
      </p:sp>
      <p:sp>
        <p:nvSpPr>
          <p:cNvPr id="15" name="TextBox 12"/>
          <p:cNvSpPr txBox="1"/>
          <p:nvPr/>
        </p:nvSpPr>
        <p:spPr>
          <a:xfrm>
            <a:off x="3656522" y="5780643"/>
            <a:ext cx="6861278" cy="691515"/>
          </a:xfrm>
          <a:prstGeom prst="rect">
            <a:avLst/>
          </a:prstGeom>
          <a:noFill/>
        </p:spPr>
        <p:txBody>
          <a:bodyPr wrap="square" lIns="91472" tIns="45736" rIns="91472" bIns="45736" rtlCol="0">
            <a:spAutoFit/>
          </a:bodyPr>
          <a:lstStyle/>
          <a:p>
            <a:pPr>
              <a:lnSpc>
                <a:spcPct val="150000"/>
              </a:lnSpc>
            </a:pPr>
            <a:r>
              <a:rPr lang="en-US" sz="2600">
                <a:solidFill>
                  <a:sysClr val="windowText" lastClr="000000"/>
                </a:solidFill>
                <a:latin typeface="Arial-Rounded" panose="020B0500000000000000" charset="0"/>
                <a:ea typeface="+mn-ea"/>
                <a:cs typeface="Arial-Rounded" panose="020B0500000000000000" charset="0"/>
                <a:sym typeface="+mn-ea"/>
              </a:rPr>
              <a:t>Bạn nhỏ rất yêu quý cô giáo của mình</a:t>
            </a:r>
            <a:endParaRPr lang="zh-CN" altLang="en-US" sz="2800" dirty="0">
              <a:latin typeface="Arial-Rounded" panose="020B0500000000000000" charset="0"/>
              <a:ea typeface="汉仪黑荔枝体简" panose="00020600040101010101" pitchFamily="18" charset="-122"/>
              <a:cs typeface="Arial-Rounded" panose="020B0500000000000000" charset="0"/>
            </a:endParaRPr>
          </a:p>
        </p:txBody>
      </p:sp>
      <p:grpSp>
        <p:nvGrpSpPr>
          <p:cNvPr id="22" name="Group 21"/>
          <p:cNvGrpSpPr/>
          <p:nvPr/>
        </p:nvGrpSpPr>
        <p:grpSpPr>
          <a:xfrm>
            <a:off x="3723640" y="81280"/>
            <a:ext cx="8206105" cy="663311"/>
            <a:chOff x="708943" y="6110866"/>
            <a:chExt cx="5825836" cy="663166"/>
          </a:xfrm>
        </p:grpSpPr>
        <p:sp>
          <p:nvSpPr>
            <p:cNvPr id="16" name="TextBox 22"/>
            <p:cNvSpPr txBox="1"/>
            <p:nvPr/>
          </p:nvSpPr>
          <p:spPr>
            <a:xfrm>
              <a:off x="708943" y="6110866"/>
              <a:ext cx="5825836" cy="649137"/>
            </a:xfrm>
            <a:prstGeom prst="roundRect">
              <a:avLst>
                <a:gd name="adj" fmla="val 50000"/>
              </a:avLst>
            </a:prstGeom>
            <a:solidFill>
              <a:srgbClr val="ED2F6A"/>
            </a:solidFill>
          </p:spPr>
          <p:txBody>
            <a:bodyPr wrap="square" lIns="91403" tIns="45702" rIns="91403" bIns="45702" rtlCol="0">
              <a:spAutoFit/>
            </a:bodyPr>
            <a:lstStyle/>
            <a:p>
              <a:pPr algn="ctr"/>
              <a:endParaRPr lang="en-US" sz="2400" dirty="0">
                <a:solidFill>
                  <a:schemeClr val="bg1"/>
                </a:solidFill>
                <a:latin typeface="Arial-Rounded" panose="020B0500000000000000" charset="0"/>
                <a:ea typeface="Arial-Rounded" panose="020B0500000000000000" charset="0"/>
                <a:cs typeface="Arial-Rounded" panose="020B0500000000000000" charset="0"/>
              </a:endParaRPr>
            </a:p>
          </p:txBody>
        </p:sp>
        <p:sp>
          <p:nvSpPr>
            <p:cNvPr id="24" name="TextBox 23"/>
            <p:cNvSpPr txBox="1"/>
            <p:nvPr/>
          </p:nvSpPr>
          <p:spPr>
            <a:xfrm>
              <a:off x="799816" y="6129014"/>
              <a:ext cx="5660976" cy="645018"/>
            </a:xfrm>
            <a:prstGeom prst="rect">
              <a:avLst/>
            </a:prstGeom>
            <a:noFill/>
          </p:spPr>
          <p:txBody>
            <a:bodyPr wrap="square">
              <a:spAutoFit/>
            </a:bodyPr>
            <a:lstStyle/>
            <a:p>
              <a:pPr algn="ctr"/>
              <a:r>
                <a:rPr lang="en-US" sz="3600" dirty="0" err="1">
                  <a:solidFill>
                    <a:schemeClr val="bg1"/>
                  </a:solidFill>
                  <a:latin typeface="Arial-Rounded" panose="020B0500000000000000" charset="0"/>
                  <a:ea typeface="Arial-Rounded" panose="020B0500000000000000" charset="0"/>
                  <a:cs typeface="Arial-Rounded" panose="020B0500000000000000" charset="0"/>
                </a:rPr>
                <a:t>Học thuộc 2 khổ thơ em yêu thích</a:t>
              </a:r>
              <a:endParaRPr lang="en-US" sz="3600" dirty="0">
                <a:solidFill>
                  <a:schemeClr val="bg1"/>
                </a:solidFill>
                <a:latin typeface="Arial-Rounded" panose="020B0500000000000000" charset="0"/>
                <a:ea typeface="Arial-Rounded" panose="020B0500000000000000" charset="0"/>
                <a:cs typeface="Arial-Rounded" panose="020B0500000000000000" charset="0"/>
              </a:endParaRPr>
            </a:p>
          </p:txBody>
        </p:sp>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30000"/>
                                  </p:iterate>
                                  <p:childTnLst>
                                    <p:set>
                                      <p:cBhvr>
                                        <p:cTn id="10" dur="1" fill="hold">
                                          <p:stCondLst>
                                            <p:cond delay="0"/>
                                          </p:stCondLst>
                                        </p:cTn>
                                        <p:tgtEl>
                                          <p:spTgt spid="9"/>
                                        </p:tgtEl>
                                        <p:attrNameLst>
                                          <p:attrName>style.visibility</p:attrName>
                                        </p:attrNameLst>
                                      </p:cBhvr>
                                      <p:to>
                                        <p:strVal val="visible"/>
                                      </p:to>
                                    </p:set>
                                    <p:animEffect transition="in" filter="wipe(left)">
                                      <p:cBhvr>
                                        <p:cTn id="11" dur="100"/>
                                        <p:tgtEl>
                                          <p:spTgt spid="9"/>
                                        </p:tgtEl>
                                      </p:cBhvr>
                                    </p:animEffect>
                                  </p:childTnLst>
                                </p:cTn>
                              </p:par>
                              <p:par>
                                <p:cTn id="12" presetID="36" presetClass="emph" presetSubtype="0" fill="hold" grpId="1" nodeType="withEffect">
                                  <p:stCondLst>
                                    <p:cond delay="0"/>
                                  </p:stCondLst>
                                  <p:iterate type="lt">
                                    <p:tmPct val="30000"/>
                                  </p:iterate>
                                  <p:childTnLst>
                                    <p:animScale>
                                      <p:cBhvr>
                                        <p:cTn id="13" dur="50" autoRev="1" fill="hold">
                                          <p:stCondLst>
                                            <p:cond delay="0"/>
                                          </p:stCondLst>
                                        </p:cTn>
                                        <p:tgtEl>
                                          <p:spTgt spid="9"/>
                                        </p:tgtEl>
                                      </p:cBhvr>
                                      <p:to x="80000" y="100000"/>
                                    </p:animScale>
                                    <p:anim by="(#ppt_w*0.10)" calcmode="lin" valueType="num">
                                      <p:cBhvr>
                                        <p:cTn id="14" dur="50" autoRev="1" fill="hold">
                                          <p:stCondLst>
                                            <p:cond delay="0"/>
                                          </p:stCondLst>
                                        </p:cTn>
                                        <p:tgtEl>
                                          <p:spTgt spid="9"/>
                                        </p:tgtEl>
                                        <p:attrNameLst>
                                          <p:attrName>ppt_x</p:attrName>
                                        </p:attrNameLst>
                                      </p:cBhvr>
                                    </p:anim>
                                    <p:anim by="(-#ppt_w*0.10)" calcmode="lin" valueType="num">
                                      <p:cBhvr>
                                        <p:cTn id="15" dur="50" autoRev="1" fill="hold">
                                          <p:stCondLst>
                                            <p:cond delay="0"/>
                                          </p:stCondLst>
                                        </p:cTn>
                                        <p:tgtEl>
                                          <p:spTgt spid="9"/>
                                        </p:tgtEl>
                                        <p:attrNameLst>
                                          <p:attrName>ppt_y</p:attrName>
                                        </p:attrNameLst>
                                      </p:cBhvr>
                                    </p:anim>
                                    <p:animRot by="-480000">
                                      <p:cBhvr>
                                        <p:cTn id="16" dur="50" autoRev="1" fill="hold">
                                          <p:stCondLst>
                                            <p:cond delay="0"/>
                                          </p:stCondLst>
                                        </p:cTn>
                                        <p:tgtEl>
                                          <p:spTgt spid="9"/>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arn(inVertical)">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p:bldP spid="9" grpId="1"/>
      <p:bldP spid="11" grpId="0" animBg="1"/>
      <p:bldP spid="11" grpId="1" animBg="1"/>
      <p:bldP spid="12" grpId="0"/>
      <p:bldP spid="12" grpId="1"/>
      <p:bldP spid="2" grpId="0" animBg="1"/>
      <p:bldP spid="5" grpId="0"/>
      <p:bldP spid="5" grpId="1"/>
      <p:bldP spid="14" grpId="0" animBg="1"/>
      <p:bldP spid="14" grpId="1" animBg="1"/>
      <p:bldP spid="15" grpId="0"/>
      <p:bldP spid="1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p:nvPr/>
        </p:nvSpPr>
        <p:spPr>
          <a:xfrm>
            <a:off x="267335" y="450850"/>
            <a:ext cx="11007090" cy="768350"/>
          </a:xfrm>
          <a:prstGeom prst="rect">
            <a:avLst/>
          </a:prstGeom>
          <a:noFill/>
        </p:spPr>
        <p:txBody>
          <a:bodyPr wrap="square" rtlCol="0" anchor="t">
            <a:spAutoFit/>
          </a:bodyPr>
          <a:lstStyle/>
          <a:p>
            <a:r>
              <a:rPr lang="en-US" sz="4400" b="1">
                <a:solidFill>
                  <a:srgbClr val="FF0000"/>
                </a:solidFill>
                <a:latin typeface="Arial-Rounded" panose="020B0500000000000000" charset="0"/>
                <a:cs typeface="Arial-Rounded" panose="020B0500000000000000" charset="0"/>
                <a:sym typeface="+mn-ea"/>
              </a:rPr>
              <a:t>2. Nói câu thể hiện sự ngạc nhiên của em khi</a:t>
            </a:r>
            <a:endParaRPr lang="en-US" sz="4400">
              <a:latin typeface="Arial-Rounded" panose="020B0500000000000000" charset="0"/>
              <a:cs typeface="Arial-Rounded" panose="020B0500000000000000" charset="0"/>
            </a:endParaRPr>
          </a:p>
        </p:txBody>
      </p:sp>
      <p:sp>
        <p:nvSpPr>
          <p:cNvPr id="5" name="Rounded Rectangular Callout 4"/>
          <p:cNvSpPr/>
          <p:nvPr/>
        </p:nvSpPr>
        <p:spPr>
          <a:xfrm>
            <a:off x="2550795" y="3357245"/>
            <a:ext cx="7272655" cy="286004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buNone/>
            </a:pPr>
            <a:r>
              <a:rPr lang="en-US" sz="3200">
                <a:latin typeface="Arial-Rounded" panose="020B0500000000000000" charset="0"/>
                <a:cs typeface="Arial-Rounded" panose="020B0500000000000000" charset="0"/>
                <a:sym typeface="+mn-ea"/>
              </a:rPr>
              <a:t>a. Ôi! Bạn hát hay quá!</a:t>
            </a:r>
          </a:p>
          <a:p>
            <a:pPr marL="0" indent="0" algn="just">
              <a:buNone/>
            </a:pPr>
            <a:r>
              <a:rPr lang="en-US" sz="3200">
                <a:latin typeface="Arial-Rounded" panose="020B0500000000000000" charset="0"/>
                <a:cs typeface="Arial-Rounded" panose="020B0500000000000000" charset="0"/>
                <a:sym typeface="+mn-ea"/>
              </a:rPr>
              <a:t>b. Oa!Con rất thích món quà này! Cảm ơn bố mẹ!</a:t>
            </a:r>
          </a:p>
        </p:txBody>
      </p:sp>
      <p:pic>
        <p:nvPicPr>
          <p:cNvPr id="10" name="图片 9"/>
          <p:cNvPicPr>
            <a:picLocks noGrp="1" noChangeAspect="1"/>
          </p:cNvPicPr>
          <p:nvPr>
            <p:ph idx="1"/>
          </p:nvPr>
        </p:nvPicPr>
        <p:blipFill rotWithShape="1">
          <a:blip r:embed="rId2"/>
          <a:srcRect l="46256" t="-41660" r="-22977" b="41660"/>
          <a:stretch>
            <a:fillRect/>
          </a:stretch>
        </p:blipFill>
        <p:spPr>
          <a:xfrm>
            <a:off x="267335" y="5012055"/>
            <a:ext cx="1512570" cy="1569085"/>
          </a:xfrm>
          <a:prstGeom prst="rect">
            <a:avLst/>
          </a:prstGeom>
        </p:spPr>
      </p:pic>
      <p:grpSp>
        <p:nvGrpSpPr>
          <p:cNvPr id="23" name="组合 22"/>
          <p:cNvGrpSpPr/>
          <p:nvPr/>
        </p:nvGrpSpPr>
        <p:grpSpPr>
          <a:xfrm>
            <a:off x="10240996" y="4636770"/>
            <a:ext cx="1715737" cy="1962272"/>
            <a:chOff x="8194080" y="3408873"/>
            <a:chExt cx="2724693" cy="3182549"/>
          </a:xfrm>
        </p:grpSpPr>
        <p:pic>
          <p:nvPicPr>
            <p:cNvPr id="18" name="图片 17"/>
            <p:cNvPicPr>
              <a:picLocks noChangeAspect="1"/>
            </p:cNvPicPr>
            <p:nvPr/>
          </p:nvPicPr>
          <p:blipFill rotWithShape="1">
            <a:blip r:embed="rId3"/>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4"/>
            <a:stretch>
              <a:fillRect/>
            </a:stretch>
          </p:blipFill>
          <p:spPr>
            <a:xfrm>
              <a:off x="9445250" y="3408873"/>
              <a:ext cx="1473523" cy="1473563"/>
            </a:xfrm>
            <a:prstGeom prst="rect">
              <a:avLst/>
            </a:prstGeom>
          </p:spPr>
        </p:pic>
      </p:grpSp>
      <p:pic>
        <p:nvPicPr>
          <p:cNvPr id="11" name="Content Placeholder 10" descr="logo"/>
          <p:cNvPicPr>
            <a:picLocks noGrp="1" noChangeAspect="1"/>
          </p:cNvPicPr>
          <p:nvPr>
            <p:ph sz="half" idx="2"/>
          </p:nvPr>
        </p:nvPicPr>
        <p:blipFill>
          <a:blip r:embed="rId5"/>
          <a:stretch>
            <a:fillRect/>
          </a:stretch>
        </p:blipFill>
        <p:spPr>
          <a:xfrm>
            <a:off x="10654665" y="-182880"/>
            <a:ext cx="1656080" cy="1691640"/>
          </a:xfrm>
          <a:prstGeom prst="rect">
            <a:avLst/>
          </a:prstGeom>
        </p:spPr>
      </p:pic>
      <p:sp>
        <p:nvSpPr>
          <p:cNvPr id="2" name="Text Box 1"/>
          <p:cNvSpPr txBox="1"/>
          <p:nvPr/>
        </p:nvSpPr>
        <p:spPr>
          <a:xfrm>
            <a:off x="419100" y="1576705"/>
            <a:ext cx="11007090" cy="1445260"/>
          </a:xfrm>
          <a:prstGeom prst="rect">
            <a:avLst/>
          </a:prstGeom>
          <a:noFill/>
        </p:spPr>
        <p:txBody>
          <a:bodyPr wrap="square" rtlCol="0" anchor="t">
            <a:spAutoFit/>
          </a:bodyPr>
          <a:lstStyle/>
          <a:p>
            <a:r>
              <a:rPr lang="en-US" sz="4400">
                <a:solidFill>
                  <a:schemeClr val="tx1"/>
                </a:solidFill>
                <a:latin typeface="Arial-Rounded" panose="020B0500000000000000" charset="0"/>
                <a:cs typeface="Arial-Rounded" panose="020B0500000000000000" charset="0"/>
                <a:sym typeface="+mn-ea"/>
              </a:rPr>
              <a:t>a. Lần đầu thấy bạn hát rất hay</a:t>
            </a:r>
          </a:p>
          <a:p>
            <a:r>
              <a:rPr lang="en-US" sz="4400">
                <a:solidFill>
                  <a:schemeClr val="tx1"/>
                </a:solidFill>
                <a:latin typeface="Arial-Rounded" panose="020B0500000000000000" charset="0"/>
                <a:cs typeface="Arial-Rounded" panose="020B0500000000000000" charset="0"/>
              </a:rPr>
              <a:t>b. Được bố mẹ tặng một món quà bất ngờ</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35610"/>
            <a:ext cx="10515600" cy="1325563"/>
          </a:xfrm>
        </p:spPr>
        <p:txBody>
          <a:bodyPr>
            <a:normAutofit fontScale="90000"/>
          </a:bodyPr>
          <a:lstStyle/>
          <a:p>
            <a:r>
              <a:rPr lang="en-US" b="1">
                <a:solidFill>
                  <a:srgbClr val="FF0000"/>
                </a:solidFill>
                <a:latin typeface="Arial-Rounded" panose="020B0500000000000000" charset="0"/>
                <a:cs typeface="Arial-Rounded" panose="020B0500000000000000" charset="0"/>
                <a:sym typeface="+mn-ea"/>
              </a:rPr>
              <a:t>2. Nói câu thể hiện tình cảm của em với thầy cô giáo của mình</a:t>
            </a:r>
            <a:endParaRPr lang="en-US">
              <a:latin typeface="Arial-Rounded" panose="020B0500000000000000" charset="0"/>
              <a:cs typeface="Arial-Rounded" panose="020B0500000000000000" charset="0"/>
            </a:endParaRPr>
          </a:p>
        </p:txBody>
      </p:sp>
      <p:pic>
        <p:nvPicPr>
          <p:cNvPr id="10" name="图片 9"/>
          <p:cNvPicPr>
            <a:picLocks noGrp="1" noChangeAspect="1"/>
          </p:cNvPicPr>
          <p:nvPr>
            <p:ph idx="1"/>
          </p:nvPr>
        </p:nvPicPr>
        <p:blipFill rotWithShape="1">
          <a:blip r:embed="rId2"/>
          <a:srcRect l="46256" t="-41660" r="-22977" b="41660"/>
          <a:stretch>
            <a:fillRect/>
          </a:stretch>
        </p:blipFill>
        <p:spPr>
          <a:xfrm>
            <a:off x="247650" y="5041900"/>
            <a:ext cx="1512570" cy="1569085"/>
          </a:xfrm>
          <a:prstGeom prst="rect">
            <a:avLst/>
          </a:prstGeom>
        </p:spPr>
      </p:pic>
      <p:grpSp>
        <p:nvGrpSpPr>
          <p:cNvPr id="23" name="组合 22"/>
          <p:cNvGrpSpPr/>
          <p:nvPr/>
        </p:nvGrpSpPr>
        <p:grpSpPr>
          <a:xfrm>
            <a:off x="10281636" y="4648835"/>
            <a:ext cx="1715737" cy="1962272"/>
            <a:chOff x="8194080" y="3408873"/>
            <a:chExt cx="2724693" cy="3182549"/>
          </a:xfrm>
        </p:grpSpPr>
        <p:pic>
          <p:nvPicPr>
            <p:cNvPr id="18" name="图片 17"/>
            <p:cNvPicPr>
              <a:picLocks noChangeAspect="1"/>
            </p:cNvPicPr>
            <p:nvPr/>
          </p:nvPicPr>
          <p:blipFill rotWithShape="1">
            <a:blip r:embed="rId3"/>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4"/>
            <a:stretch>
              <a:fillRect/>
            </a:stretch>
          </p:blipFill>
          <p:spPr>
            <a:xfrm>
              <a:off x="9445250" y="3408873"/>
              <a:ext cx="1473523" cy="1473563"/>
            </a:xfrm>
            <a:prstGeom prst="rect">
              <a:avLst/>
            </a:prstGeom>
          </p:spPr>
        </p:pic>
      </p:grpSp>
      <p:pic>
        <p:nvPicPr>
          <p:cNvPr id="11" name="Content Placeholder 10" descr="logo"/>
          <p:cNvPicPr>
            <a:picLocks noGrp="1" noChangeAspect="1"/>
          </p:cNvPicPr>
          <p:nvPr>
            <p:ph sz="half" idx="2"/>
          </p:nvPr>
        </p:nvPicPr>
        <p:blipFill>
          <a:blip r:embed="rId5"/>
          <a:stretch>
            <a:fillRect/>
          </a:stretch>
        </p:blipFill>
        <p:spPr>
          <a:xfrm>
            <a:off x="10654665" y="-182880"/>
            <a:ext cx="1656080" cy="1691640"/>
          </a:xfrm>
          <a:prstGeom prst="rect">
            <a:avLst/>
          </a:prstGeom>
        </p:spPr>
      </p:pic>
      <p:pic>
        <p:nvPicPr>
          <p:cNvPr id="3" name="Picture 2"/>
          <p:cNvPicPr>
            <a:picLocks noChangeAspect="1"/>
          </p:cNvPicPr>
          <p:nvPr/>
        </p:nvPicPr>
        <p:blipFill>
          <a:blip r:embed="rId6"/>
          <a:stretch>
            <a:fillRect/>
          </a:stretch>
        </p:blipFill>
        <p:spPr>
          <a:xfrm>
            <a:off x="2856230" y="2135505"/>
            <a:ext cx="7116445" cy="36937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4" name="Title 1"/>
          <p:cNvSpPr>
            <a:spLocks noGrp="1"/>
          </p:cNvSpPr>
          <p:nvPr/>
        </p:nvSpPr>
        <p:spPr>
          <a:xfrm>
            <a:off x="153035" y="266065"/>
            <a:ext cx="11323955" cy="1524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UTM Avo" panose="02040603050506020204" pitchFamily="18" charset="0"/>
                <a:ea typeface="+mj-ea"/>
                <a:cs typeface="+mj-cs"/>
              </a:defRPr>
            </a:lvl1pPr>
          </a:lstStyle>
          <a:p>
            <a:pPr algn="l"/>
            <a:r>
              <a:rPr lang="en-US" sz="4000" b="1">
                <a:solidFill>
                  <a:srgbClr val="FF0000"/>
                </a:solidFill>
                <a:latin typeface="Arial-Rounded" panose="020B0500000000000000" charset="0"/>
                <a:cs typeface="Arial-Rounded" panose="020B0500000000000000" charset="0"/>
              </a:rPr>
              <a:t>4. </a:t>
            </a:r>
            <a:r>
              <a:rPr lang="en-US" sz="4000" b="1">
                <a:solidFill>
                  <a:srgbClr val="0000FF"/>
                </a:solidFill>
                <a:latin typeface="Arial-Rounded" panose="020B0500000000000000" charset="0"/>
                <a:cs typeface="Arial-Rounded" panose="020B0500000000000000" charset="0"/>
              </a:rPr>
              <a:t>Tìm tranh thích hợp với mỗi đoạn trong bài đọc.</a:t>
            </a:r>
            <a:br>
              <a:rPr lang="en-US" sz="4000" b="1">
                <a:solidFill>
                  <a:srgbClr val="0000FF"/>
                </a:solidFill>
                <a:latin typeface="Arial-Rounded" panose="020B0500000000000000" charset="0"/>
                <a:cs typeface="Arial-Rounded" panose="020B0500000000000000" charset="0"/>
              </a:rPr>
            </a:br>
            <a:endParaRPr lang="en-US" sz="4000" b="1">
              <a:solidFill>
                <a:srgbClr val="0000FF"/>
              </a:solidFill>
              <a:latin typeface="Arial-Rounded" panose="020B0500000000000000" charset="0"/>
              <a:cs typeface="Arial-Rounded" panose="020B0500000000000000" charset="0"/>
            </a:endParaRPr>
          </a:p>
        </p:txBody>
      </p:sp>
      <p:pic>
        <p:nvPicPr>
          <p:cNvPr id="5" name="Content Placeholder 4"/>
          <p:cNvPicPr>
            <a:picLocks noGrp="1" noChangeAspect="1"/>
          </p:cNvPicPr>
          <p:nvPr>
            <p:ph idx="1"/>
          </p:nvPr>
        </p:nvPicPr>
        <p:blipFill>
          <a:blip r:embed="rId2"/>
          <a:stretch>
            <a:fillRect/>
          </a:stretch>
        </p:blipFill>
        <p:spPr>
          <a:xfrm>
            <a:off x="1552575" y="1985010"/>
            <a:ext cx="8943975" cy="3719830"/>
          </a:xfrm>
          <a:prstGeom prst="rect">
            <a:avLst/>
          </a:prstGeom>
        </p:spPr>
      </p:pic>
      <p:sp>
        <p:nvSpPr>
          <p:cNvPr id="7" name="Oval 6"/>
          <p:cNvSpPr/>
          <p:nvPr/>
        </p:nvSpPr>
        <p:spPr>
          <a:xfrm>
            <a:off x="7576185" y="2079625"/>
            <a:ext cx="638810" cy="598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1</a:t>
            </a:r>
          </a:p>
        </p:txBody>
      </p:sp>
      <p:sp>
        <p:nvSpPr>
          <p:cNvPr id="8" name="Oval 7"/>
          <p:cNvSpPr/>
          <p:nvPr/>
        </p:nvSpPr>
        <p:spPr>
          <a:xfrm>
            <a:off x="1552575" y="1985010"/>
            <a:ext cx="638810" cy="598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3</a:t>
            </a:r>
          </a:p>
        </p:txBody>
      </p:sp>
      <p:sp>
        <p:nvSpPr>
          <p:cNvPr id="9" name="Oval 8"/>
          <p:cNvSpPr/>
          <p:nvPr/>
        </p:nvSpPr>
        <p:spPr>
          <a:xfrm>
            <a:off x="4676140" y="1985010"/>
            <a:ext cx="638810" cy="5981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t>2</a:t>
            </a:r>
          </a:p>
        </p:txBody>
      </p:sp>
      <p:pic>
        <p:nvPicPr>
          <p:cNvPr id="11" name="Content Placeholder 10" descr="logo"/>
          <p:cNvPicPr>
            <a:picLocks noGrp="1" noChangeAspect="1"/>
          </p:cNvPicPr>
          <p:nvPr>
            <p:ph sz="half" idx="2"/>
          </p:nvPr>
        </p:nvPicPr>
        <p:blipFill>
          <a:blip r:embed="rId3"/>
          <a:stretch>
            <a:fillRect/>
          </a:stretch>
        </p:blipFill>
        <p:spPr>
          <a:xfrm>
            <a:off x="10725785" y="-14224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heckerboard(across)">
                                      <p:cBhvr>
                                        <p:cTn id="20" dur="500"/>
                                        <p:tgtEl>
                                          <p:spTgt spid="8"/>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bldLvl="0" animBg="1"/>
      <p:bldP spid="7" grpId="1" animBg="1"/>
      <p:bldP spid="8" grpId="0" bldLvl="0" animBg="1"/>
      <p:bldP spid="8" grpId="1" animBg="1"/>
      <p:bldP spid="9" grpId="0" bldLvl="0" animBg="1"/>
      <p:bldP spid="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3</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grpSp>
        <p:nvGrpSpPr>
          <p:cNvPr id="23" name="组合 22"/>
          <p:cNvGrpSpPr/>
          <p:nvPr/>
        </p:nvGrpSpPr>
        <p:grpSpPr>
          <a:xfrm>
            <a:off x="10281636" y="4648835"/>
            <a:ext cx="1715737" cy="1962272"/>
            <a:chOff x="8194080" y="3408873"/>
            <a:chExt cx="2724693" cy="3182549"/>
          </a:xfrm>
        </p:grpSpPr>
        <p:pic>
          <p:nvPicPr>
            <p:cNvPr id="18" name="图片 17"/>
            <p:cNvPicPr>
              <a:picLocks noChangeAspect="1"/>
            </p:cNvPicPr>
            <p:nvPr/>
          </p:nvPicPr>
          <p:blipFill rotWithShape="1">
            <a:blip r:embed="rId4"/>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5"/>
            <a:stretch>
              <a:fillRect/>
            </a:stretch>
          </p:blipFill>
          <p:spPr>
            <a:xfrm>
              <a:off x="9445250" y="3408873"/>
              <a:ext cx="1473523" cy="1473563"/>
            </a:xfrm>
            <a:prstGeom prst="rect">
              <a:avLst/>
            </a:prstGeom>
          </p:spPr>
        </p:pic>
      </p:grpSp>
      <p:pic>
        <p:nvPicPr>
          <p:cNvPr id="10" name="图片 9"/>
          <p:cNvPicPr>
            <a:picLocks noChangeAspect="1"/>
          </p:cNvPicPr>
          <p:nvPr/>
        </p:nvPicPr>
        <p:blipFill rotWithShape="1">
          <a:blip r:embed="rId6"/>
          <a:srcRect l="46256" t="-41660" r="-22977" b="41660"/>
          <a:stretch>
            <a:fillRect/>
          </a:stretch>
        </p:blipFill>
        <p:spPr>
          <a:xfrm>
            <a:off x="247650" y="5041900"/>
            <a:ext cx="1512570" cy="1569085"/>
          </a:xfrm>
          <a:prstGeom prst="rect">
            <a:avLst/>
          </a:prstGeom>
        </p:spPr>
      </p:pic>
      <p:pic>
        <p:nvPicPr>
          <p:cNvPr id="11" name="Content Placeholder 10" descr="logo"/>
          <p:cNvPicPr>
            <a:picLocks noGrp="1" noChangeAspect="1"/>
          </p:cNvPicPr>
          <p:nvPr>
            <p:ph sz="half" idx="1"/>
          </p:nvPr>
        </p:nvPicPr>
        <p:blipFill>
          <a:blip r:embed="rId7"/>
          <a:stretch>
            <a:fillRect/>
          </a:stretch>
        </p:blipFill>
        <p:spPr>
          <a:xfrm>
            <a:off x="10502900" y="0"/>
            <a:ext cx="1816100" cy="1816100"/>
          </a:xfrm>
          <a:prstGeom prst="rect">
            <a:avLst/>
          </a:prstGeom>
        </p:spPr>
      </p:pic>
      <p:pic>
        <p:nvPicPr>
          <p:cNvPr id="5" name="chu D">
            <a:hlinkClick r:id="" action="ppaction://media"/>
          </p:cNvPr>
          <p:cNvPicPr>
            <a:picLocks noGrp="1" noChangeAspect="1"/>
          </p:cNvPicPr>
          <p:nvPr>
            <p:ph sz="half" idx="2"/>
            <a:videoFile r:link="rId2"/>
            <p:extLst>
              <p:ext uri="{DAA4B4D4-6D71-4841-9C94-3DE7FCFB9230}">
                <p14:media xmlns:p14="http://schemas.microsoft.com/office/powerpoint/2010/main" r:embed="rId1"/>
              </p:ext>
            </p:extLst>
          </p:nvPr>
        </p:nvPicPr>
        <p:blipFill>
          <a:blip r:embed="rId8"/>
          <a:stretch>
            <a:fillRect/>
          </a:stretch>
        </p:blipFill>
        <p:spPr>
          <a:xfrm>
            <a:off x="3158490" y="292735"/>
            <a:ext cx="6511925" cy="570357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19459" name="Content Placeholder 2"/>
          <p:cNvSpPr>
            <a:spLocks noGrp="1"/>
          </p:cNvSpPr>
          <p:nvPr>
            <p:ph idx="1"/>
          </p:nvPr>
        </p:nvSpPr>
        <p:spPr>
          <a:xfrm>
            <a:off x="838200" y="1825625"/>
            <a:ext cx="10515600" cy="4351338"/>
          </a:xfrm>
          <a:prstGeom prst="rect">
            <a:avLst/>
          </a:prstGeom>
          <a:solidFill>
            <a:srgbClr val="FFFFFF"/>
          </a:solidFill>
          <a:ln>
            <a:solidFill>
              <a:srgbClr val="000000"/>
            </a:solidFill>
            <a:miter/>
          </a:ln>
        </p:spPr>
        <p:txBody>
          <a:bodyPr/>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2">
            <a:duotone>
              <a:schemeClr val="accent1">
                <a:shade val="45000"/>
                <a:satMod val="135000"/>
              </a:schemeClr>
              <a:prstClr val="white"/>
            </a:duotone>
          </a:blip>
          <a:srcRect b="9759"/>
          <a:stretch>
            <a:fillRect/>
          </a:stretch>
        </p:blipFill>
        <p:spPr bwMode="auto">
          <a:xfrm>
            <a:off x="114300" y="1955165"/>
            <a:ext cx="12077700" cy="3333750"/>
          </a:xfrm>
          <a:prstGeom prst="rect">
            <a:avLst/>
          </a:prstGeom>
          <a:noFill/>
          <a:ln>
            <a:noFill/>
          </a:ln>
        </p:spPr>
      </p:pic>
      <p:sp>
        <p:nvSpPr>
          <p:cNvPr id="19462" name="TextBox 8"/>
          <p:cNvSpPr txBox="1"/>
          <p:nvPr/>
        </p:nvSpPr>
        <p:spPr>
          <a:xfrm>
            <a:off x="1015365" y="2985135"/>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Dung dăng dung dẻ</a:t>
            </a:r>
          </a:p>
        </p:txBody>
      </p:sp>
      <p:sp>
        <p:nvSpPr>
          <p:cNvPr id="2" name="Rounded Rectangle 1"/>
          <p:cNvSpPr/>
          <p:nvPr/>
        </p:nvSpPr>
        <p:spPr>
          <a:xfrm>
            <a:off x="570230" y="410210"/>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Arial-Rounded" panose="020B0500000000000000" charset="0"/>
                <a:ea typeface="+mn-ea"/>
                <a:cs typeface="Arial-Rounded" panose="020B0500000000000000" charset="0"/>
              </a:rPr>
              <a:t>Viết từ ứng dụng</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
        <p:nvSpPr>
          <p:cNvPr id="4" name="TextBox 8"/>
          <p:cNvSpPr txBox="1"/>
          <p:nvPr/>
        </p:nvSpPr>
        <p:spPr>
          <a:xfrm>
            <a:off x="1015365" y="3691890"/>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Dắt trẻ đi chơi</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534460" y="1556684"/>
              <a:ext cx="1052202"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4</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24000" y="614362"/>
            <a:ext cx="9144000" cy="7150712"/>
          </a:xfrm>
          <a:prstGeom prst="rect">
            <a:avLst/>
          </a:prstGeom>
        </p:spPr>
      </p:pic>
      <p:pic>
        <p:nvPicPr>
          <p:cNvPr id="3" name="图片 2"/>
          <p:cNvPicPr>
            <a:picLocks noChangeAspect="1"/>
          </p:cNvPicPr>
          <p:nvPr/>
        </p:nvPicPr>
        <p:blipFill>
          <a:blip r:embed="rId4"/>
          <a:stretch>
            <a:fillRect/>
          </a:stretch>
        </p:blipFill>
        <p:spPr>
          <a:xfrm>
            <a:off x="2096850" y="1509713"/>
            <a:ext cx="7942501" cy="3981451"/>
          </a:xfrm>
          <a:prstGeom prst="rect">
            <a:avLst/>
          </a:prstGeom>
        </p:spPr>
      </p:pic>
      <p:pic>
        <p:nvPicPr>
          <p:cNvPr id="4" name="图片 3"/>
          <p:cNvPicPr>
            <a:picLocks noChangeAspect="1"/>
          </p:cNvPicPr>
          <p:nvPr/>
        </p:nvPicPr>
        <p:blipFill>
          <a:blip r:embed="rId5"/>
          <a:stretch>
            <a:fillRect/>
          </a:stretch>
        </p:blipFill>
        <p:spPr>
          <a:xfrm>
            <a:off x="1784132" y="995364"/>
            <a:ext cx="1911029" cy="2062609"/>
          </a:xfrm>
          <a:prstGeom prst="rect">
            <a:avLst/>
          </a:prstGeom>
        </p:spPr>
      </p:pic>
      <p:pic>
        <p:nvPicPr>
          <p:cNvPr id="5" name="图片 4"/>
          <p:cNvPicPr>
            <a:picLocks noChangeAspect="1"/>
          </p:cNvPicPr>
          <p:nvPr/>
        </p:nvPicPr>
        <p:blipFill>
          <a:blip r:embed="rId6"/>
          <a:stretch>
            <a:fillRect/>
          </a:stretch>
        </p:blipFill>
        <p:spPr>
          <a:xfrm>
            <a:off x="8776053" y="905902"/>
            <a:ext cx="1482494" cy="1830855"/>
          </a:xfrm>
          <a:prstGeom prst="rect">
            <a:avLst/>
          </a:prstGeom>
        </p:spPr>
      </p:pic>
      <p:pic>
        <p:nvPicPr>
          <p:cNvPr id="6" name="图片 5"/>
          <p:cNvPicPr>
            <a:picLocks noChangeAspect="1"/>
          </p:cNvPicPr>
          <p:nvPr/>
        </p:nvPicPr>
        <p:blipFill>
          <a:blip r:embed="rId7"/>
          <a:stretch>
            <a:fillRect/>
          </a:stretch>
        </p:blipFill>
        <p:spPr>
          <a:xfrm>
            <a:off x="2827021" y="4215766"/>
            <a:ext cx="6151721" cy="1510665"/>
          </a:xfrm>
          <a:prstGeom prst="rect">
            <a:avLst/>
          </a:prstGeom>
        </p:spPr>
      </p:pic>
      <p:grpSp>
        <p:nvGrpSpPr>
          <p:cNvPr id="11" name="组合 10"/>
          <p:cNvGrpSpPr/>
          <p:nvPr/>
        </p:nvGrpSpPr>
        <p:grpSpPr>
          <a:xfrm rot="6329695" flipH="1">
            <a:off x="7886001" y="2918103"/>
            <a:ext cx="1267341" cy="865607"/>
            <a:chOff x="9015984" y="2528554"/>
            <a:chExt cx="2157344" cy="1473489"/>
          </a:xfrm>
        </p:grpSpPr>
        <p:sp>
          <p:nvSpPr>
            <p:cNvPr id="23" name="Freeform 166"/>
            <p:cNvSpPr/>
            <p:nvPr/>
          </p:nvSpPr>
          <p:spPr bwMode="auto">
            <a:xfrm>
              <a:off x="10132784" y="3116474"/>
              <a:ext cx="831450" cy="526422"/>
            </a:xfrm>
            <a:custGeom>
              <a:avLst/>
              <a:gdLst>
                <a:gd name="T0" fmla="*/ 10 w 143"/>
                <a:gd name="T1" fmla="*/ 90 h 90"/>
                <a:gd name="T2" fmla="*/ 10 w 143"/>
                <a:gd name="T3" fmla="*/ 90 h 90"/>
                <a:gd name="T4" fmla="*/ 143 w 143"/>
                <a:gd name="T5" fmla="*/ 18 h 90"/>
                <a:gd name="T6" fmla="*/ 130 w 143"/>
                <a:gd name="T7" fmla="*/ 0 h 90"/>
                <a:gd name="T8" fmla="*/ 0 w 143"/>
                <a:gd name="T9" fmla="*/ 77 h 90"/>
                <a:gd name="T10" fmla="*/ 10 w 143"/>
                <a:gd name="T11" fmla="*/ 90 h 90"/>
              </a:gdLst>
              <a:ahLst/>
              <a:cxnLst>
                <a:cxn ang="0">
                  <a:pos x="T0" y="T1"/>
                </a:cxn>
                <a:cxn ang="0">
                  <a:pos x="T2" y="T3"/>
                </a:cxn>
                <a:cxn ang="0">
                  <a:pos x="T4" y="T5"/>
                </a:cxn>
                <a:cxn ang="0">
                  <a:pos x="T6" y="T7"/>
                </a:cxn>
                <a:cxn ang="0">
                  <a:pos x="T8" y="T9"/>
                </a:cxn>
                <a:cxn ang="0">
                  <a:pos x="T10" y="T11"/>
                </a:cxn>
              </a:cxnLst>
              <a:rect l="0" t="0" r="r" b="b"/>
              <a:pathLst>
                <a:path w="143" h="90">
                  <a:moveTo>
                    <a:pt x="10" y="90"/>
                  </a:moveTo>
                  <a:cubicBezTo>
                    <a:pt x="10" y="90"/>
                    <a:pt x="10" y="90"/>
                    <a:pt x="10" y="90"/>
                  </a:cubicBezTo>
                  <a:cubicBezTo>
                    <a:pt x="52" y="61"/>
                    <a:pt x="98" y="41"/>
                    <a:pt x="143" y="18"/>
                  </a:cubicBezTo>
                  <a:cubicBezTo>
                    <a:pt x="138" y="12"/>
                    <a:pt x="134" y="7"/>
                    <a:pt x="130" y="0"/>
                  </a:cubicBezTo>
                  <a:cubicBezTo>
                    <a:pt x="0" y="77"/>
                    <a:pt x="0" y="77"/>
                    <a:pt x="0" y="77"/>
                  </a:cubicBezTo>
                  <a:cubicBezTo>
                    <a:pt x="4" y="79"/>
                    <a:pt x="8" y="83"/>
                    <a:pt x="10" y="90"/>
                  </a:cubicBezTo>
                </a:path>
              </a:pathLst>
            </a:custGeom>
            <a:solidFill>
              <a:srgbClr val="F8E57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24" name="Freeform 167"/>
            <p:cNvSpPr/>
            <p:nvPr/>
          </p:nvSpPr>
          <p:spPr bwMode="auto">
            <a:xfrm>
              <a:off x="9933530" y="2779466"/>
              <a:ext cx="954446" cy="787173"/>
            </a:xfrm>
            <a:custGeom>
              <a:avLst/>
              <a:gdLst>
                <a:gd name="T0" fmla="*/ 164 w 164"/>
                <a:gd name="T1" fmla="*/ 58 h 135"/>
                <a:gd name="T2" fmla="*/ 140 w 164"/>
                <a:gd name="T3" fmla="*/ 0 h 135"/>
                <a:gd name="T4" fmla="*/ 9 w 164"/>
                <a:gd name="T5" fmla="*/ 77 h 135"/>
                <a:gd name="T6" fmla="*/ 5 w 164"/>
                <a:gd name="T7" fmla="*/ 120 h 135"/>
                <a:gd name="T8" fmla="*/ 34 w 164"/>
                <a:gd name="T9" fmla="*/ 135 h 135"/>
                <a:gd name="T10" fmla="*/ 164 w 164"/>
                <a:gd name="T11" fmla="*/ 58 h 135"/>
              </a:gdLst>
              <a:ahLst/>
              <a:cxnLst>
                <a:cxn ang="0">
                  <a:pos x="T0" y="T1"/>
                </a:cxn>
                <a:cxn ang="0">
                  <a:pos x="T2" y="T3"/>
                </a:cxn>
                <a:cxn ang="0">
                  <a:pos x="T4" y="T5"/>
                </a:cxn>
                <a:cxn ang="0">
                  <a:pos x="T6" y="T7"/>
                </a:cxn>
                <a:cxn ang="0">
                  <a:pos x="T8" y="T9"/>
                </a:cxn>
                <a:cxn ang="0">
                  <a:pos x="T10" y="T11"/>
                </a:cxn>
              </a:cxnLst>
              <a:rect l="0" t="0" r="r" b="b"/>
              <a:pathLst>
                <a:path w="164" h="135">
                  <a:moveTo>
                    <a:pt x="164" y="58"/>
                  </a:moveTo>
                  <a:cubicBezTo>
                    <a:pt x="154" y="40"/>
                    <a:pt x="146" y="20"/>
                    <a:pt x="140" y="0"/>
                  </a:cubicBezTo>
                  <a:cubicBezTo>
                    <a:pt x="9" y="77"/>
                    <a:pt x="9" y="77"/>
                    <a:pt x="9" y="77"/>
                  </a:cubicBezTo>
                  <a:cubicBezTo>
                    <a:pt x="13" y="92"/>
                    <a:pt x="0" y="109"/>
                    <a:pt x="5" y="120"/>
                  </a:cubicBezTo>
                  <a:cubicBezTo>
                    <a:pt x="10" y="129"/>
                    <a:pt x="24" y="128"/>
                    <a:pt x="34" y="135"/>
                  </a:cubicBezTo>
                  <a:cubicBezTo>
                    <a:pt x="164" y="58"/>
                    <a:pt x="164" y="58"/>
                    <a:pt x="164" y="58"/>
                  </a:cubicBezTo>
                </a:path>
              </a:pathLst>
            </a:custGeom>
            <a:solidFill>
              <a:srgbClr val="ECC66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25" name="Freeform 168"/>
            <p:cNvSpPr/>
            <p:nvPr/>
          </p:nvSpPr>
          <p:spPr bwMode="auto">
            <a:xfrm>
              <a:off x="9618662" y="2570374"/>
              <a:ext cx="1129101" cy="656798"/>
            </a:xfrm>
            <a:custGeom>
              <a:avLst/>
              <a:gdLst>
                <a:gd name="T0" fmla="*/ 185 w 194"/>
                <a:gd name="T1" fmla="*/ 0 h 113"/>
                <a:gd name="T2" fmla="*/ 0 w 194"/>
                <a:gd name="T3" fmla="*/ 110 h 113"/>
                <a:gd name="T4" fmla="*/ 59 w 194"/>
                <a:gd name="T5" fmla="*/ 105 h 113"/>
                <a:gd name="T6" fmla="*/ 63 w 194"/>
                <a:gd name="T7" fmla="*/ 113 h 113"/>
                <a:gd name="T8" fmla="*/ 194 w 194"/>
                <a:gd name="T9" fmla="*/ 36 h 113"/>
                <a:gd name="T10" fmla="*/ 185 w 194"/>
                <a:gd name="T11" fmla="*/ 0 h 113"/>
              </a:gdLst>
              <a:ahLst/>
              <a:cxnLst>
                <a:cxn ang="0">
                  <a:pos x="T0" y="T1"/>
                </a:cxn>
                <a:cxn ang="0">
                  <a:pos x="T2" y="T3"/>
                </a:cxn>
                <a:cxn ang="0">
                  <a:pos x="T4" y="T5"/>
                </a:cxn>
                <a:cxn ang="0">
                  <a:pos x="T6" y="T7"/>
                </a:cxn>
                <a:cxn ang="0">
                  <a:pos x="T8" y="T9"/>
                </a:cxn>
                <a:cxn ang="0">
                  <a:pos x="T10" y="T11"/>
                </a:cxn>
              </a:cxnLst>
              <a:rect l="0" t="0" r="r" b="b"/>
              <a:pathLst>
                <a:path w="194" h="113">
                  <a:moveTo>
                    <a:pt x="185" y="0"/>
                  </a:moveTo>
                  <a:cubicBezTo>
                    <a:pt x="0" y="110"/>
                    <a:pt x="0" y="110"/>
                    <a:pt x="0" y="110"/>
                  </a:cubicBezTo>
                  <a:cubicBezTo>
                    <a:pt x="4" y="108"/>
                    <a:pt x="47" y="90"/>
                    <a:pt x="59" y="105"/>
                  </a:cubicBezTo>
                  <a:cubicBezTo>
                    <a:pt x="61" y="108"/>
                    <a:pt x="63" y="110"/>
                    <a:pt x="63" y="113"/>
                  </a:cubicBezTo>
                  <a:cubicBezTo>
                    <a:pt x="194" y="36"/>
                    <a:pt x="194" y="36"/>
                    <a:pt x="194" y="36"/>
                  </a:cubicBezTo>
                  <a:cubicBezTo>
                    <a:pt x="191" y="24"/>
                    <a:pt x="188" y="12"/>
                    <a:pt x="185" y="0"/>
                  </a:cubicBezTo>
                </a:path>
              </a:pathLst>
            </a:custGeom>
            <a:solidFill>
              <a:srgbClr val="F8E57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26" name="Freeform 169"/>
            <p:cNvSpPr/>
            <p:nvPr/>
          </p:nvSpPr>
          <p:spPr bwMode="auto">
            <a:xfrm>
              <a:off x="9200477" y="3094334"/>
              <a:ext cx="996266" cy="797012"/>
            </a:xfrm>
            <a:custGeom>
              <a:avLst/>
              <a:gdLst>
                <a:gd name="T0" fmla="*/ 170 w 171"/>
                <a:gd name="T1" fmla="*/ 94 h 137"/>
                <a:gd name="T2" fmla="*/ 159 w 171"/>
                <a:gd name="T3" fmla="*/ 102 h 137"/>
                <a:gd name="T4" fmla="*/ 170 w 171"/>
                <a:gd name="T5" fmla="*/ 94 h 137"/>
                <a:gd name="T6" fmla="*/ 170 w 171"/>
                <a:gd name="T7" fmla="*/ 94 h 137"/>
                <a:gd name="T8" fmla="*/ 160 w 171"/>
                <a:gd name="T9" fmla="*/ 81 h 137"/>
                <a:gd name="T10" fmla="*/ 131 w 171"/>
                <a:gd name="T11" fmla="*/ 66 h 137"/>
                <a:gd name="T12" fmla="*/ 135 w 171"/>
                <a:gd name="T13" fmla="*/ 23 h 137"/>
                <a:gd name="T14" fmla="*/ 131 w 171"/>
                <a:gd name="T15" fmla="*/ 15 h 137"/>
                <a:gd name="T16" fmla="*/ 72 w 171"/>
                <a:gd name="T17" fmla="*/ 20 h 137"/>
                <a:gd name="T18" fmla="*/ 72 w 171"/>
                <a:gd name="T19" fmla="*/ 20 h 137"/>
                <a:gd name="T20" fmla="*/ 0 w 171"/>
                <a:gd name="T21" fmla="*/ 114 h 137"/>
                <a:gd name="T22" fmla="*/ 17 w 171"/>
                <a:gd name="T23" fmla="*/ 137 h 137"/>
                <a:gd name="T24" fmla="*/ 171 w 171"/>
                <a:gd name="T25" fmla="*/ 97 h 137"/>
                <a:gd name="T26" fmla="*/ 170 w 171"/>
                <a:gd name="T27" fmla="*/ 9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1" h="137">
                  <a:moveTo>
                    <a:pt x="170" y="94"/>
                  </a:moveTo>
                  <a:cubicBezTo>
                    <a:pt x="166" y="97"/>
                    <a:pt x="163" y="99"/>
                    <a:pt x="159" y="102"/>
                  </a:cubicBezTo>
                  <a:cubicBezTo>
                    <a:pt x="163" y="99"/>
                    <a:pt x="166" y="97"/>
                    <a:pt x="170" y="94"/>
                  </a:cubicBezTo>
                  <a:cubicBezTo>
                    <a:pt x="170" y="94"/>
                    <a:pt x="170" y="94"/>
                    <a:pt x="170" y="94"/>
                  </a:cubicBezTo>
                  <a:cubicBezTo>
                    <a:pt x="168" y="87"/>
                    <a:pt x="164" y="83"/>
                    <a:pt x="160" y="81"/>
                  </a:cubicBezTo>
                  <a:cubicBezTo>
                    <a:pt x="150" y="74"/>
                    <a:pt x="136" y="75"/>
                    <a:pt x="131" y="66"/>
                  </a:cubicBezTo>
                  <a:cubicBezTo>
                    <a:pt x="126" y="55"/>
                    <a:pt x="139" y="38"/>
                    <a:pt x="135" y="23"/>
                  </a:cubicBezTo>
                  <a:cubicBezTo>
                    <a:pt x="135" y="20"/>
                    <a:pt x="133" y="18"/>
                    <a:pt x="131" y="15"/>
                  </a:cubicBezTo>
                  <a:cubicBezTo>
                    <a:pt x="119" y="0"/>
                    <a:pt x="76" y="18"/>
                    <a:pt x="72" y="20"/>
                  </a:cubicBezTo>
                  <a:cubicBezTo>
                    <a:pt x="72" y="20"/>
                    <a:pt x="72" y="20"/>
                    <a:pt x="72" y="20"/>
                  </a:cubicBezTo>
                  <a:cubicBezTo>
                    <a:pt x="0" y="114"/>
                    <a:pt x="0" y="114"/>
                    <a:pt x="0" y="114"/>
                  </a:cubicBezTo>
                  <a:cubicBezTo>
                    <a:pt x="0" y="114"/>
                    <a:pt x="12" y="121"/>
                    <a:pt x="17" y="137"/>
                  </a:cubicBezTo>
                  <a:cubicBezTo>
                    <a:pt x="69" y="125"/>
                    <a:pt x="126" y="124"/>
                    <a:pt x="171" y="97"/>
                  </a:cubicBezTo>
                  <a:cubicBezTo>
                    <a:pt x="171" y="96"/>
                    <a:pt x="171" y="95"/>
                    <a:pt x="170" y="94"/>
                  </a:cubicBezTo>
                </a:path>
              </a:pathLst>
            </a:custGeom>
            <a:solidFill>
              <a:srgbClr val="EACEA7"/>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dirty="0">
                <a:solidFill>
                  <a:srgbClr val="5FA080"/>
                </a:solidFill>
                <a:latin typeface="等线"/>
                <a:ea typeface="等线" panose="02010600030101010101" pitchFamily="2" charset="-122"/>
              </a:endParaRPr>
            </a:p>
          </p:txBody>
        </p:sp>
        <p:sp>
          <p:nvSpPr>
            <p:cNvPr id="27" name="Freeform 170"/>
            <p:cNvSpPr/>
            <p:nvPr/>
          </p:nvSpPr>
          <p:spPr bwMode="auto">
            <a:xfrm>
              <a:off x="9033203" y="3758510"/>
              <a:ext cx="265671" cy="221392"/>
            </a:xfrm>
            <a:custGeom>
              <a:avLst/>
              <a:gdLst>
                <a:gd name="T0" fmla="*/ 29 w 46"/>
                <a:gd name="T1" fmla="*/ 0 h 38"/>
                <a:gd name="T2" fmla="*/ 0 w 46"/>
                <a:gd name="T3" fmla="*/ 38 h 38"/>
                <a:gd name="T4" fmla="*/ 46 w 46"/>
                <a:gd name="T5" fmla="*/ 23 h 38"/>
                <a:gd name="T6" fmla="*/ 29 w 46"/>
                <a:gd name="T7" fmla="*/ 0 h 38"/>
              </a:gdLst>
              <a:ahLst/>
              <a:cxnLst>
                <a:cxn ang="0">
                  <a:pos x="T0" y="T1"/>
                </a:cxn>
                <a:cxn ang="0">
                  <a:pos x="T2" y="T3"/>
                </a:cxn>
                <a:cxn ang="0">
                  <a:pos x="T4" y="T5"/>
                </a:cxn>
                <a:cxn ang="0">
                  <a:pos x="T6" y="T7"/>
                </a:cxn>
              </a:cxnLst>
              <a:rect l="0" t="0" r="r" b="b"/>
              <a:pathLst>
                <a:path w="46" h="38">
                  <a:moveTo>
                    <a:pt x="29" y="0"/>
                  </a:moveTo>
                  <a:cubicBezTo>
                    <a:pt x="0" y="38"/>
                    <a:pt x="0" y="38"/>
                    <a:pt x="0" y="38"/>
                  </a:cubicBezTo>
                  <a:cubicBezTo>
                    <a:pt x="15" y="31"/>
                    <a:pt x="30" y="27"/>
                    <a:pt x="46" y="23"/>
                  </a:cubicBezTo>
                  <a:cubicBezTo>
                    <a:pt x="41" y="7"/>
                    <a:pt x="29" y="0"/>
                    <a:pt x="29" y="0"/>
                  </a:cubicBezTo>
                </a:path>
              </a:pathLst>
            </a:custGeom>
            <a:solidFill>
              <a:srgbClr val="1F12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28" name="Freeform 175"/>
            <p:cNvSpPr/>
            <p:nvPr/>
          </p:nvSpPr>
          <p:spPr bwMode="auto">
            <a:xfrm>
              <a:off x="9945831" y="3030377"/>
              <a:ext cx="1227497" cy="890489"/>
            </a:xfrm>
            <a:custGeom>
              <a:avLst/>
              <a:gdLst>
                <a:gd name="T0" fmla="*/ 189 w 211"/>
                <a:gd name="T1" fmla="*/ 0 h 153"/>
                <a:gd name="T2" fmla="*/ 189 w 211"/>
                <a:gd name="T3" fmla="*/ 0 h 153"/>
                <a:gd name="T4" fmla="*/ 162 w 211"/>
                <a:gd name="T5" fmla="*/ 15 h 153"/>
                <a:gd name="T6" fmla="*/ 175 w 211"/>
                <a:gd name="T7" fmla="*/ 33 h 153"/>
                <a:gd name="T8" fmla="*/ 175 w 211"/>
                <a:gd name="T9" fmla="*/ 33 h 153"/>
                <a:gd name="T10" fmla="*/ 175 w 211"/>
                <a:gd name="T11" fmla="*/ 33 h 153"/>
                <a:gd name="T12" fmla="*/ 42 w 211"/>
                <a:gd name="T13" fmla="*/ 105 h 153"/>
                <a:gd name="T14" fmla="*/ 43 w 211"/>
                <a:gd name="T15" fmla="*/ 108 h 153"/>
                <a:gd name="T16" fmla="*/ 0 w 211"/>
                <a:gd name="T17" fmla="*/ 153 h 153"/>
                <a:gd name="T18" fmla="*/ 185 w 211"/>
                <a:gd name="T19" fmla="*/ 45 h 153"/>
                <a:gd name="T20" fmla="*/ 211 w 211"/>
                <a:gd name="T21" fmla="*/ 30 h 153"/>
                <a:gd name="T22" fmla="*/ 211 w 211"/>
                <a:gd name="T23" fmla="*/ 30 h 153"/>
                <a:gd name="T24" fmla="*/ 211 w 211"/>
                <a:gd name="T25" fmla="*/ 29 h 153"/>
                <a:gd name="T26" fmla="*/ 190 w 211"/>
                <a:gd name="T27" fmla="*/ 0 h 153"/>
                <a:gd name="T28" fmla="*/ 189 w 211"/>
                <a:gd name="T29" fmla="*/ 0 h 153"/>
                <a:gd name="T30" fmla="*/ 189 w 211"/>
                <a:gd name="T3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153">
                  <a:moveTo>
                    <a:pt x="189" y="0"/>
                  </a:moveTo>
                  <a:cubicBezTo>
                    <a:pt x="189" y="0"/>
                    <a:pt x="189" y="0"/>
                    <a:pt x="189" y="0"/>
                  </a:cubicBezTo>
                  <a:cubicBezTo>
                    <a:pt x="162" y="15"/>
                    <a:pt x="162" y="15"/>
                    <a:pt x="162" y="15"/>
                  </a:cubicBezTo>
                  <a:cubicBezTo>
                    <a:pt x="166" y="22"/>
                    <a:pt x="170" y="27"/>
                    <a:pt x="175" y="33"/>
                  </a:cubicBezTo>
                  <a:cubicBezTo>
                    <a:pt x="175" y="33"/>
                    <a:pt x="175" y="33"/>
                    <a:pt x="175" y="33"/>
                  </a:cubicBezTo>
                  <a:cubicBezTo>
                    <a:pt x="175" y="33"/>
                    <a:pt x="175" y="33"/>
                    <a:pt x="175" y="33"/>
                  </a:cubicBezTo>
                  <a:cubicBezTo>
                    <a:pt x="130" y="56"/>
                    <a:pt x="84" y="76"/>
                    <a:pt x="42" y="105"/>
                  </a:cubicBezTo>
                  <a:cubicBezTo>
                    <a:pt x="43" y="106"/>
                    <a:pt x="43" y="107"/>
                    <a:pt x="43" y="108"/>
                  </a:cubicBezTo>
                  <a:cubicBezTo>
                    <a:pt x="43" y="125"/>
                    <a:pt x="6" y="149"/>
                    <a:pt x="0" y="153"/>
                  </a:cubicBezTo>
                  <a:cubicBezTo>
                    <a:pt x="185" y="45"/>
                    <a:pt x="185" y="45"/>
                    <a:pt x="185" y="45"/>
                  </a:cubicBezTo>
                  <a:cubicBezTo>
                    <a:pt x="211" y="30"/>
                    <a:pt x="211" y="30"/>
                    <a:pt x="211" y="30"/>
                  </a:cubicBezTo>
                  <a:cubicBezTo>
                    <a:pt x="211" y="30"/>
                    <a:pt x="211" y="30"/>
                    <a:pt x="211" y="30"/>
                  </a:cubicBezTo>
                  <a:cubicBezTo>
                    <a:pt x="211" y="29"/>
                    <a:pt x="211" y="29"/>
                    <a:pt x="211" y="29"/>
                  </a:cubicBezTo>
                  <a:cubicBezTo>
                    <a:pt x="204" y="20"/>
                    <a:pt x="196" y="10"/>
                    <a:pt x="190" y="0"/>
                  </a:cubicBezTo>
                  <a:cubicBezTo>
                    <a:pt x="189" y="0"/>
                    <a:pt x="189" y="0"/>
                    <a:pt x="189" y="0"/>
                  </a:cubicBezTo>
                  <a:cubicBezTo>
                    <a:pt x="189" y="0"/>
                    <a:pt x="189" y="0"/>
                    <a:pt x="189" y="0"/>
                  </a:cubicBezTo>
                </a:path>
              </a:pathLst>
            </a:custGeom>
            <a:solidFill>
              <a:srgbClr val="E7D0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29" name="Freeform 176"/>
            <p:cNvSpPr/>
            <p:nvPr/>
          </p:nvSpPr>
          <p:spPr bwMode="auto">
            <a:xfrm>
              <a:off x="10747762" y="2720427"/>
              <a:ext cx="297650" cy="396047"/>
            </a:xfrm>
            <a:custGeom>
              <a:avLst/>
              <a:gdLst>
                <a:gd name="T0" fmla="*/ 18 w 51"/>
                <a:gd name="T1" fmla="*/ 0 h 68"/>
                <a:gd name="T2" fmla="*/ 18 w 51"/>
                <a:gd name="T3" fmla="*/ 0 h 68"/>
                <a:gd name="T4" fmla="*/ 0 w 51"/>
                <a:gd name="T5" fmla="*/ 10 h 68"/>
                <a:gd name="T6" fmla="*/ 0 w 51"/>
                <a:gd name="T7" fmla="*/ 10 h 68"/>
                <a:gd name="T8" fmla="*/ 24 w 51"/>
                <a:gd name="T9" fmla="*/ 68 h 68"/>
                <a:gd name="T10" fmla="*/ 24 w 51"/>
                <a:gd name="T11" fmla="*/ 68 h 68"/>
                <a:gd name="T12" fmla="*/ 51 w 51"/>
                <a:gd name="T13" fmla="*/ 53 h 68"/>
                <a:gd name="T14" fmla="*/ 18 w 51"/>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68">
                  <a:moveTo>
                    <a:pt x="18" y="0"/>
                  </a:moveTo>
                  <a:cubicBezTo>
                    <a:pt x="18" y="0"/>
                    <a:pt x="18" y="0"/>
                    <a:pt x="18" y="0"/>
                  </a:cubicBezTo>
                  <a:cubicBezTo>
                    <a:pt x="0" y="10"/>
                    <a:pt x="0" y="10"/>
                    <a:pt x="0" y="10"/>
                  </a:cubicBezTo>
                  <a:cubicBezTo>
                    <a:pt x="0" y="10"/>
                    <a:pt x="0" y="10"/>
                    <a:pt x="0" y="10"/>
                  </a:cubicBezTo>
                  <a:cubicBezTo>
                    <a:pt x="6" y="30"/>
                    <a:pt x="14" y="50"/>
                    <a:pt x="24" y="68"/>
                  </a:cubicBezTo>
                  <a:cubicBezTo>
                    <a:pt x="24" y="68"/>
                    <a:pt x="24" y="68"/>
                    <a:pt x="24" y="68"/>
                  </a:cubicBezTo>
                  <a:cubicBezTo>
                    <a:pt x="51" y="53"/>
                    <a:pt x="51" y="53"/>
                    <a:pt x="51" y="53"/>
                  </a:cubicBezTo>
                  <a:cubicBezTo>
                    <a:pt x="38" y="35"/>
                    <a:pt x="27" y="17"/>
                    <a:pt x="18" y="0"/>
                  </a:cubicBezTo>
                </a:path>
              </a:pathLst>
            </a:custGeom>
            <a:solidFill>
              <a:srgbClr val="DCB46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30" name="Freeform 177"/>
            <p:cNvSpPr/>
            <p:nvPr/>
          </p:nvSpPr>
          <p:spPr bwMode="auto">
            <a:xfrm>
              <a:off x="10696104" y="2528554"/>
              <a:ext cx="157435" cy="250912"/>
            </a:xfrm>
            <a:custGeom>
              <a:avLst/>
              <a:gdLst>
                <a:gd name="T0" fmla="*/ 11 w 27"/>
                <a:gd name="T1" fmla="*/ 0 h 43"/>
                <a:gd name="T2" fmla="*/ 11 w 27"/>
                <a:gd name="T3" fmla="*/ 0 h 43"/>
                <a:gd name="T4" fmla="*/ 0 w 27"/>
                <a:gd name="T5" fmla="*/ 7 h 43"/>
                <a:gd name="T6" fmla="*/ 9 w 27"/>
                <a:gd name="T7" fmla="*/ 43 h 43"/>
                <a:gd name="T8" fmla="*/ 27 w 27"/>
                <a:gd name="T9" fmla="*/ 33 h 43"/>
                <a:gd name="T10" fmla="*/ 11 w 27"/>
                <a:gd name="T11" fmla="*/ 0 h 43"/>
              </a:gdLst>
              <a:ahLst/>
              <a:cxnLst>
                <a:cxn ang="0">
                  <a:pos x="T0" y="T1"/>
                </a:cxn>
                <a:cxn ang="0">
                  <a:pos x="T2" y="T3"/>
                </a:cxn>
                <a:cxn ang="0">
                  <a:pos x="T4" y="T5"/>
                </a:cxn>
                <a:cxn ang="0">
                  <a:pos x="T6" y="T7"/>
                </a:cxn>
                <a:cxn ang="0">
                  <a:pos x="T8" y="T9"/>
                </a:cxn>
                <a:cxn ang="0">
                  <a:pos x="T10" y="T11"/>
                </a:cxn>
              </a:cxnLst>
              <a:rect l="0" t="0" r="r" b="b"/>
              <a:pathLst>
                <a:path w="27" h="43">
                  <a:moveTo>
                    <a:pt x="11" y="0"/>
                  </a:moveTo>
                  <a:cubicBezTo>
                    <a:pt x="11" y="0"/>
                    <a:pt x="11" y="0"/>
                    <a:pt x="11" y="0"/>
                  </a:cubicBezTo>
                  <a:cubicBezTo>
                    <a:pt x="0" y="7"/>
                    <a:pt x="0" y="7"/>
                    <a:pt x="0" y="7"/>
                  </a:cubicBezTo>
                  <a:cubicBezTo>
                    <a:pt x="3" y="19"/>
                    <a:pt x="6" y="31"/>
                    <a:pt x="9" y="43"/>
                  </a:cubicBezTo>
                  <a:cubicBezTo>
                    <a:pt x="27" y="33"/>
                    <a:pt x="27" y="33"/>
                    <a:pt x="27" y="33"/>
                  </a:cubicBezTo>
                  <a:cubicBezTo>
                    <a:pt x="21" y="22"/>
                    <a:pt x="15" y="11"/>
                    <a:pt x="11" y="0"/>
                  </a:cubicBezTo>
                </a:path>
              </a:pathLst>
            </a:custGeom>
            <a:solidFill>
              <a:srgbClr val="E7D06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31" name="Freeform 178"/>
            <p:cNvSpPr/>
            <p:nvPr/>
          </p:nvSpPr>
          <p:spPr bwMode="auto">
            <a:xfrm>
              <a:off x="9298873" y="3642896"/>
              <a:ext cx="897869" cy="337009"/>
            </a:xfrm>
            <a:custGeom>
              <a:avLst/>
              <a:gdLst>
                <a:gd name="T0" fmla="*/ 153 w 154"/>
                <a:gd name="T1" fmla="*/ 0 h 58"/>
                <a:gd name="T2" fmla="*/ 153 w 154"/>
                <a:gd name="T3" fmla="*/ 0 h 58"/>
                <a:gd name="T4" fmla="*/ 154 w 154"/>
                <a:gd name="T5" fmla="*/ 3 h 58"/>
                <a:gd name="T6" fmla="*/ 154 w 154"/>
                <a:gd name="T7" fmla="*/ 3 h 58"/>
                <a:gd name="T8" fmla="*/ 154 w 154"/>
                <a:gd name="T9" fmla="*/ 3 h 58"/>
                <a:gd name="T10" fmla="*/ 0 w 154"/>
                <a:gd name="T11" fmla="*/ 43 h 58"/>
                <a:gd name="T12" fmla="*/ 3 w 154"/>
                <a:gd name="T13" fmla="*/ 58 h 58"/>
                <a:gd name="T14" fmla="*/ 3 w 154"/>
                <a:gd name="T15" fmla="*/ 58 h 58"/>
                <a:gd name="T16" fmla="*/ 110 w 154"/>
                <a:gd name="T17" fmla="*/ 49 h 58"/>
                <a:gd name="T18" fmla="*/ 111 w 154"/>
                <a:gd name="T19" fmla="*/ 48 h 58"/>
                <a:gd name="T20" fmla="*/ 111 w 154"/>
                <a:gd name="T21" fmla="*/ 48 h 58"/>
                <a:gd name="T22" fmla="*/ 154 w 154"/>
                <a:gd name="T23" fmla="*/ 3 h 58"/>
                <a:gd name="T24" fmla="*/ 153 w 154"/>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58">
                  <a:moveTo>
                    <a:pt x="153" y="0"/>
                  </a:moveTo>
                  <a:cubicBezTo>
                    <a:pt x="153" y="0"/>
                    <a:pt x="153" y="0"/>
                    <a:pt x="153" y="0"/>
                  </a:cubicBezTo>
                  <a:cubicBezTo>
                    <a:pt x="154" y="1"/>
                    <a:pt x="154" y="2"/>
                    <a:pt x="154" y="3"/>
                  </a:cubicBezTo>
                  <a:cubicBezTo>
                    <a:pt x="154" y="3"/>
                    <a:pt x="154" y="3"/>
                    <a:pt x="154" y="3"/>
                  </a:cubicBezTo>
                  <a:cubicBezTo>
                    <a:pt x="154" y="3"/>
                    <a:pt x="154" y="3"/>
                    <a:pt x="154" y="3"/>
                  </a:cubicBezTo>
                  <a:cubicBezTo>
                    <a:pt x="109" y="30"/>
                    <a:pt x="53" y="31"/>
                    <a:pt x="0" y="43"/>
                  </a:cubicBezTo>
                  <a:cubicBezTo>
                    <a:pt x="2" y="47"/>
                    <a:pt x="3" y="52"/>
                    <a:pt x="3" y="58"/>
                  </a:cubicBezTo>
                  <a:cubicBezTo>
                    <a:pt x="3" y="58"/>
                    <a:pt x="3" y="58"/>
                    <a:pt x="3" y="58"/>
                  </a:cubicBezTo>
                  <a:cubicBezTo>
                    <a:pt x="110" y="49"/>
                    <a:pt x="110" y="49"/>
                    <a:pt x="110" y="49"/>
                  </a:cubicBezTo>
                  <a:cubicBezTo>
                    <a:pt x="110" y="49"/>
                    <a:pt x="110" y="49"/>
                    <a:pt x="111" y="48"/>
                  </a:cubicBezTo>
                  <a:cubicBezTo>
                    <a:pt x="111" y="48"/>
                    <a:pt x="111" y="48"/>
                    <a:pt x="111" y="48"/>
                  </a:cubicBezTo>
                  <a:cubicBezTo>
                    <a:pt x="117" y="44"/>
                    <a:pt x="154" y="20"/>
                    <a:pt x="154" y="3"/>
                  </a:cubicBezTo>
                  <a:cubicBezTo>
                    <a:pt x="154" y="2"/>
                    <a:pt x="154" y="1"/>
                    <a:pt x="153" y="0"/>
                  </a:cubicBezTo>
                </a:path>
              </a:pathLst>
            </a:custGeom>
            <a:solidFill>
              <a:srgbClr val="DABB9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sp>
          <p:nvSpPr>
            <p:cNvPr id="32" name="Freeform 179"/>
            <p:cNvSpPr/>
            <p:nvPr/>
          </p:nvSpPr>
          <p:spPr bwMode="auto">
            <a:xfrm>
              <a:off x="9015984" y="3891346"/>
              <a:ext cx="302571" cy="110697"/>
            </a:xfrm>
            <a:custGeom>
              <a:avLst/>
              <a:gdLst>
                <a:gd name="T0" fmla="*/ 49 w 52"/>
                <a:gd name="T1" fmla="*/ 0 h 19"/>
                <a:gd name="T2" fmla="*/ 49 w 52"/>
                <a:gd name="T3" fmla="*/ 0 h 19"/>
                <a:gd name="T4" fmla="*/ 49 w 52"/>
                <a:gd name="T5" fmla="*/ 0 h 19"/>
                <a:gd name="T6" fmla="*/ 3 w 52"/>
                <a:gd name="T7" fmla="*/ 15 h 19"/>
                <a:gd name="T8" fmla="*/ 0 w 52"/>
                <a:gd name="T9" fmla="*/ 19 h 19"/>
                <a:gd name="T10" fmla="*/ 52 w 52"/>
                <a:gd name="T11" fmla="*/ 15 h 19"/>
                <a:gd name="T12" fmla="*/ 49 w 52"/>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52" h="19">
                  <a:moveTo>
                    <a:pt x="49" y="0"/>
                  </a:moveTo>
                  <a:cubicBezTo>
                    <a:pt x="49" y="0"/>
                    <a:pt x="49" y="0"/>
                    <a:pt x="49" y="0"/>
                  </a:cubicBezTo>
                  <a:cubicBezTo>
                    <a:pt x="49" y="0"/>
                    <a:pt x="49" y="0"/>
                    <a:pt x="49" y="0"/>
                  </a:cubicBezTo>
                  <a:cubicBezTo>
                    <a:pt x="33" y="4"/>
                    <a:pt x="18" y="8"/>
                    <a:pt x="3" y="15"/>
                  </a:cubicBezTo>
                  <a:cubicBezTo>
                    <a:pt x="0" y="19"/>
                    <a:pt x="0" y="19"/>
                    <a:pt x="0" y="19"/>
                  </a:cubicBezTo>
                  <a:cubicBezTo>
                    <a:pt x="52" y="15"/>
                    <a:pt x="52" y="15"/>
                    <a:pt x="52" y="15"/>
                  </a:cubicBezTo>
                  <a:cubicBezTo>
                    <a:pt x="52" y="9"/>
                    <a:pt x="51" y="4"/>
                    <a:pt x="49" y="0"/>
                  </a:cubicBezTo>
                </a:path>
              </a:pathLst>
            </a:custGeom>
            <a:solidFill>
              <a:srgbClr val="1D10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1219200">
                <a:defRPr/>
              </a:pPr>
              <a:endParaRPr lang="zh-CN" altLang="en-US">
                <a:solidFill>
                  <a:srgbClr val="5FA080"/>
                </a:solidFill>
                <a:latin typeface="等线"/>
                <a:ea typeface="等线" panose="02010600030101010101" pitchFamily="2" charset="-122"/>
              </a:endParaRPr>
            </a:p>
          </p:txBody>
        </p:sp>
      </p:grpSp>
      <p:sp>
        <p:nvSpPr>
          <p:cNvPr id="33" name="文本框 32"/>
          <p:cNvSpPr txBox="1"/>
          <p:nvPr/>
        </p:nvSpPr>
        <p:spPr>
          <a:xfrm>
            <a:off x="3432167" y="2598372"/>
            <a:ext cx="4693090" cy="1420495"/>
          </a:xfrm>
          <a:prstGeom prst="rect">
            <a:avLst/>
          </a:prstGeom>
          <a:noFill/>
        </p:spPr>
        <p:txBody>
          <a:bodyPr wrap="square" rtlCol="0">
            <a:spAutoFit/>
          </a:bodyPr>
          <a:lstStyle>
            <a:defPPr>
              <a:defRPr lang="zh-CN"/>
            </a:defPPr>
            <a:lvl1pPr>
              <a:lnSpc>
                <a:spcPct val="120000"/>
              </a:lnSpc>
              <a:defRPr sz="4000">
                <a:latin typeface="汉仪小麦体简" panose="00020600040101010101" pitchFamily="18" charset="-122"/>
                <a:ea typeface="汉仪小麦体简" panose="00020600040101010101" pitchFamily="18" charset="-122"/>
              </a:defRPr>
            </a:lvl1pPr>
          </a:lstStyle>
          <a:p>
            <a:pPr algn="ctr" defTabSz="457200">
              <a:defRPr/>
            </a:pPr>
            <a:r>
              <a:rPr lang="en-US" altLang="zh-CN" sz="7200" b="1" dirty="0" err="1">
                <a:ln w="0"/>
                <a:solidFill>
                  <a:srgbClr val="4472C4"/>
                </a:solidFill>
                <a:effectLst>
                  <a:outerShdw blurRad="38100" dist="25400" dir="5400000" algn="ctr" rotWithShape="0">
                    <a:srgbClr val="6E747A">
                      <a:alpha val="43000"/>
                    </a:srgbClr>
                  </a:outerShdw>
                </a:effectLst>
                <a:latin typeface="Times New Roman" panose="02020603050405020304" pitchFamily="18" charset="0"/>
                <a:ea typeface="Microsoft YaHei" panose="020B0503020204020204" charset="-122"/>
                <a:cs typeface="Times New Roman" panose="02020603050405020304" pitchFamily="18" charset="0"/>
              </a:rPr>
              <a:t>Khởi động</a:t>
            </a:r>
            <a:endParaRPr lang="en-US" altLang="zh-CN" sz="7200" b="1" dirty="0">
              <a:ln w="0"/>
              <a:solidFill>
                <a:srgbClr val="4472C4"/>
              </a:solidFill>
              <a:effectLst>
                <a:outerShdw blurRad="38100" dist="25400" dir="5400000" algn="ctr" rotWithShape="0">
                  <a:srgbClr val="6E747A">
                    <a:alpha val="43000"/>
                  </a:srgbClr>
                </a:outerShdw>
              </a:effectLst>
              <a:latin typeface="Times New Roman" panose="02020603050405020304" pitchFamily="18" charset="0"/>
              <a:ea typeface="Microsoft YaHei" panose="020B0503020204020204"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2000" fill="hold">
                                          <p:stCondLst>
                                            <p:cond delay="0"/>
                                          </p:stCondLst>
                                        </p:cTn>
                                        <p:tgtEl>
                                          <p:spTgt spid="33"/>
                                        </p:tgtEl>
                                        <p:attrNameLst>
                                          <p:attrName>style.visibility</p:attrName>
                                        </p:attrNameLst>
                                      </p:cBhvr>
                                      <p:to>
                                        <p:strVal val="visible"/>
                                      </p:to>
                                    </p:set>
                                    <p:anim calcmode="lin" valueType="num">
                                      <p:cBhvr>
                                        <p:cTn id="35" dur="2000" fill="hold"/>
                                        <p:tgtEl>
                                          <p:spTgt spid="33"/>
                                        </p:tgtEl>
                                        <p:attrNameLst>
                                          <p:attrName>ppt_w</p:attrName>
                                        </p:attrNameLst>
                                      </p:cBhvr>
                                      <p:tavLst>
                                        <p:tav tm="0">
                                          <p:val>
                                            <p:fltVal val="0"/>
                                          </p:val>
                                        </p:tav>
                                        <p:tav tm="100000">
                                          <p:val>
                                            <p:strVal val="#ppt_w"/>
                                          </p:val>
                                        </p:tav>
                                      </p:tavLst>
                                    </p:anim>
                                    <p:anim calcmode="lin" valueType="num">
                                      <p:cBhvr>
                                        <p:cTn id="36" dur="2000" fill="hold"/>
                                        <p:tgtEl>
                                          <p:spTgt spid="33"/>
                                        </p:tgtEl>
                                        <p:attrNameLst>
                                          <p:attrName>ppt_h</p:attrName>
                                        </p:attrNameLst>
                                      </p:cBhvr>
                                      <p:tavLst>
                                        <p:tav tm="0">
                                          <p:val>
                                            <p:fltVal val="0"/>
                                          </p:val>
                                        </p:tav>
                                        <p:tav tm="100000">
                                          <p:val>
                                            <p:strVal val="#ppt_h"/>
                                          </p:val>
                                        </p:tav>
                                      </p:tavLst>
                                    </p:anim>
                                    <p:animEffect transition="in" filter="fade">
                                      <p:cBhvr>
                                        <p:cTn id="37" dur="2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8840" y="1614805"/>
            <a:ext cx="7257415" cy="3628390"/>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7295679" y="3248812"/>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Nói và nghe</a:t>
            </a:r>
          </a:p>
        </p:txBody>
      </p:sp>
    </p:spTree>
  </p:cSld>
  <p:clrMapOvr>
    <a:masterClrMapping/>
  </p:clrMapOvr>
  <p:transition advClick="0">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73732" descr="PPT素材-12"/>
          <p:cNvPicPr>
            <a:picLocks noChangeAspect="1"/>
          </p:cNvPicPr>
          <p:nvPr/>
        </p:nvPicPr>
        <p:blipFill>
          <a:blip r:embed="rId4"/>
          <a:stretch>
            <a:fillRect/>
          </a:stretch>
        </p:blipFill>
        <p:spPr>
          <a:xfrm>
            <a:off x="406400" y="0"/>
            <a:ext cx="11303000" cy="7200900"/>
          </a:xfrm>
          <a:prstGeom prst="rect">
            <a:avLst/>
          </a:prstGeom>
          <a:noFill/>
          <a:ln w="9525">
            <a:noFill/>
          </a:ln>
        </p:spPr>
      </p:pic>
      <p:pic>
        <p:nvPicPr>
          <p:cNvPr id="73735" name="图片 73734" descr="PPT素材-18"/>
          <p:cNvPicPr>
            <a:picLocks noChangeAspect="1"/>
          </p:cNvPicPr>
          <p:nvPr/>
        </p:nvPicPr>
        <p:blipFill>
          <a:blip r:embed="rId5"/>
          <a:stretch>
            <a:fillRect/>
          </a:stretch>
        </p:blipFill>
        <p:spPr>
          <a:xfrm>
            <a:off x="8451850" y="3817938"/>
            <a:ext cx="3740150" cy="3206750"/>
          </a:xfrm>
          <a:prstGeom prst="rect">
            <a:avLst/>
          </a:prstGeom>
          <a:noFill/>
          <a:ln w="9525">
            <a:noFill/>
          </a:ln>
        </p:spPr>
      </p:pic>
      <p:sp>
        <p:nvSpPr>
          <p:cNvPr id="67588" name="Text Box 4"/>
          <p:cNvSpPr txBox="1"/>
          <p:nvPr/>
        </p:nvSpPr>
        <p:spPr>
          <a:xfrm>
            <a:off x="2743200" y="2921000"/>
            <a:ext cx="6604000" cy="1105535"/>
          </a:xfrm>
          <a:prstGeom prst="rect">
            <a:avLst/>
          </a:prstGeom>
          <a:noFill/>
          <a:ln w="9525">
            <a:noFill/>
          </a:ln>
        </p:spPr>
        <p:txBody>
          <a:bodyPr lIns="121917" tIns="60958" rIns="121917" bIns="60958">
            <a:spAutoFit/>
          </a:bodyPr>
          <a:lstStyle/>
          <a:p>
            <a:pPr marL="0" marR="0" lvl="0" indent="0" algn="ctr" defTabSz="1219200" rtl="0" eaLnBrk="1" fontAlgn="auto" latinLnBrk="0" hangingPunct="1">
              <a:lnSpc>
                <a:spcPct val="100000"/>
              </a:lnSpc>
              <a:spcBef>
                <a:spcPct val="50000"/>
              </a:spcBef>
              <a:spcAft>
                <a:spcPts val="0"/>
              </a:spcAft>
              <a:buClrTx/>
              <a:buSzTx/>
              <a:buFontTx/>
              <a:buNone/>
              <a:defRPr/>
            </a:pPr>
            <a:r>
              <a:rPr kumimoji="0" lang="en-US" altLang="en-US" sz="6400" b="0" i="0" u="none" strike="noStrike" kern="1200" cap="none" spc="0" normalizeH="0" baseline="0" noProof="0" dirty="0">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Nghe kể chuyện</a:t>
            </a:r>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500" fill="hold"/>
                                        <p:tgtEl>
                                          <p:spTgt spid="73733"/>
                                        </p:tgtEl>
                                        <p:attrNameLst>
                                          <p:attrName>ppt_w</p:attrName>
                                        </p:attrNameLst>
                                      </p:cBhvr>
                                      <p:tavLst>
                                        <p:tav tm="0">
                                          <p:val>
                                            <p:fltVal val="0"/>
                                          </p:val>
                                        </p:tav>
                                        <p:tav tm="100000">
                                          <p:val>
                                            <p:strVal val="#ppt_w"/>
                                          </p:val>
                                        </p:tav>
                                      </p:tavLst>
                                    </p:anim>
                                    <p:anim calcmode="lin" valueType="num">
                                      <p:cBhvr>
                                        <p:cTn id="8" dur="500" fill="hold"/>
                                        <p:tgtEl>
                                          <p:spTgt spid="73733"/>
                                        </p:tgtEl>
                                        <p:attrNameLst>
                                          <p:attrName>ppt_h</p:attrName>
                                        </p:attrNameLst>
                                      </p:cBhvr>
                                      <p:tavLst>
                                        <p:tav tm="0">
                                          <p:val>
                                            <p:fltVal val="0"/>
                                          </p:val>
                                        </p:tav>
                                        <p:tav tm="100000">
                                          <p:val>
                                            <p:strVal val="#ppt_h"/>
                                          </p:val>
                                        </p:tav>
                                      </p:tavLst>
                                    </p:anim>
                                    <p:animEffect transition="in" filter="fade">
                                      <p:cBhvr>
                                        <p:cTn id="9" dur="500"/>
                                        <p:tgtEl>
                                          <p:spTgt spid="73733"/>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73735"/>
                                        </p:tgtEl>
                                        <p:attrNameLst>
                                          <p:attrName>style.visibility</p:attrName>
                                        </p:attrNameLst>
                                      </p:cBhvr>
                                      <p:to>
                                        <p:strVal val="visible"/>
                                      </p:to>
                                    </p:set>
                                    <p:animEffect transition="in" filter="fade">
                                      <p:cBhvr>
                                        <p:cTn id="13" dur="2000"/>
                                        <p:tgtEl>
                                          <p:spTgt spid="73735"/>
                                        </p:tgtEl>
                                      </p:cBhvr>
                                    </p:animEffect>
                                    <p:anim calcmode="lin" valueType="num">
                                      <p:cBhvr>
                                        <p:cTn id="14" dur="2000" fill="hold"/>
                                        <p:tgtEl>
                                          <p:spTgt spid="73735"/>
                                        </p:tgtEl>
                                        <p:attrNameLst>
                                          <p:attrName>style.rotation</p:attrName>
                                        </p:attrNameLst>
                                      </p:cBhvr>
                                      <p:tavLst>
                                        <p:tav tm="0">
                                          <p:val>
                                            <p:fltVal val="720"/>
                                          </p:val>
                                        </p:tav>
                                        <p:tav tm="100000">
                                          <p:val>
                                            <p:fltVal val="0"/>
                                          </p:val>
                                        </p:tav>
                                      </p:tavLst>
                                    </p:anim>
                                    <p:anim calcmode="lin" valueType="num">
                                      <p:cBhvr>
                                        <p:cTn id="15" dur="2000" fill="hold"/>
                                        <p:tgtEl>
                                          <p:spTgt spid="73735"/>
                                        </p:tgtEl>
                                        <p:attrNameLst>
                                          <p:attrName>ppt_h</p:attrName>
                                        </p:attrNameLst>
                                      </p:cBhvr>
                                      <p:tavLst>
                                        <p:tav tm="0">
                                          <p:val>
                                            <p:fltVal val="0"/>
                                          </p:val>
                                        </p:tav>
                                        <p:tav tm="100000">
                                          <p:val>
                                            <p:strVal val="#ppt_h"/>
                                          </p:val>
                                        </p:tav>
                                      </p:tavLst>
                                    </p:anim>
                                    <p:anim calcmode="lin" valueType="num">
                                      <p:cBhvr>
                                        <p:cTn id="16" dur="2000" fill="hold"/>
                                        <p:tgtEl>
                                          <p:spTgt spid="737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0281636" y="4648835"/>
            <a:ext cx="1715737" cy="1962272"/>
            <a:chOff x="8194080" y="3408873"/>
            <a:chExt cx="2724693" cy="3182549"/>
          </a:xfrm>
        </p:grpSpPr>
        <p:pic>
          <p:nvPicPr>
            <p:cNvPr id="18" name="图片 17"/>
            <p:cNvPicPr>
              <a:picLocks noChangeAspect="1"/>
            </p:cNvPicPr>
            <p:nvPr/>
          </p:nvPicPr>
          <p:blipFill rotWithShape="1">
            <a:blip r:embed="rId2"/>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3"/>
            <a:stretch>
              <a:fillRect/>
            </a:stretch>
          </p:blipFill>
          <p:spPr>
            <a:xfrm>
              <a:off x="9445250" y="3408873"/>
              <a:ext cx="1473523" cy="1473563"/>
            </a:xfrm>
            <a:prstGeom prst="rect">
              <a:avLst/>
            </a:prstGeom>
          </p:spPr>
        </p:pic>
      </p:grpSp>
      <p:pic>
        <p:nvPicPr>
          <p:cNvPr id="10" name="图片 9"/>
          <p:cNvPicPr>
            <a:picLocks noChangeAspect="1"/>
          </p:cNvPicPr>
          <p:nvPr/>
        </p:nvPicPr>
        <p:blipFill rotWithShape="1">
          <a:blip r:embed="rId4"/>
          <a:srcRect l="46256" t="-41660" r="-22977" b="41660"/>
          <a:stretch>
            <a:fillRect/>
          </a:stretch>
        </p:blipFill>
        <p:spPr>
          <a:xfrm>
            <a:off x="247650" y="5041900"/>
            <a:ext cx="1512570" cy="1569085"/>
          </a:xfrm>
          <a:prstGeom prst="rect">
            <a:avLst/>
          </a:prstGeom>
        </p:spPr>
      </p:pic>
      <p:pic>
        <p:nvPicPr>
          <p:cNvPr id="11" name="Content Placeholder 10" descr="logo"/>
          <p:cNvPicPr>
            <a:picLocks noGrp="1" noChangeAspect="1"/>
          </p:cNvPicPr>
          <p:nvPr>
            <p:ph sz="half" idx="2"/>
          </p:nvPr>
        </p:nvPicPr>
        <p:blipFill>
          <a:blip r:embed="rId5"/>
          <a:stretch>
            <a:fillRect/>
          </a:stretch>
        </p:blipFill>
        <p:spPr>
          <a:xfrm>
            <a:off x="10654665" y="-182880"/>
            <a:ext cx="1656080" cy="1691640"/>
          </a:xfrm>
          <a:prstGeom prst="rect">
            <a:avLst/>
          </a:prstGeom>
        </p:spPr>
      </p:pic>
      <p:pic>
        <p:nvPicPr>
          <p:cNvPr id="3" name="Picture 2"/>
          <p:cNvPicPr>
            <a:picLocks noChangeAspect="1"/>
          </p:cNvPicPr>
          <p:nvPr/>
        </p:nvPicPr>
        <p:blipFill>
          <a:blip r:embed="rId6"/>
          <a:stretch>
            <a:fillRect/>
          </a:stretch>
        </p:blipFill>
        <p:spPr>
          <a:xfrm>
            <a:off x="2339340" y="215900"/>
            <a:ext cx="7430135" cy="6395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3" name="图片 73732" descr="PPT素材-12"/>
          <p:cNvPicPr>
            <a:picLocks noChangeAspect="1"/>
          </p:cNvPicPr>
          <p:nvPr/>
        </p:nvPicPr>
        <p:blipFill>
          <a:blip r:embed="rId4"/>
          <a:stretch>
            <a:fillRect/>
          </a:stretch>
        </p:blipFill>
        <p:spPr>
          <a:xfrm>
            <a:off x="406400" y="0"/>
            <a:ext cx="11303000" cy="7200900"/>
          </a:xfrm>
          <a:prstGeom prst="rect">
            <a:avLst/>
          </a:prstGeom>
          <a:noFill/>
          <a:ln w="9525">
            <a:noFill/>
          </a:ln>
        </p:spPr>
      </p:pic>
      <p:pic>
        <p:nvPicPr>
          <p:cNvPr id="73735" name="图片 73734" descr="PPT素材-18"/>
          <p:cNvPicPr>
            <a:picLocks noChangeAspect="1"/>
          </p:cNvPicPr>
          <p:nvPr/>
        </p:nvPicPr>
        <p:blipFill>
          <a:blip r:embed="rId5"/>
          <a:stretch>
            <a:fillRect/>
          </a:stretch>
        </p:blipFill>
        <p:spPr>
          <a:xfrm>
            <a:off x="8451850" y="3817938"/>
            <a:ext cx="3740150" cy="3206750"/>
          </a:xfrm>
          <a:prstGeom prst="rect">
            <a:avLst/>
          </a:prstGeom>
          <a:noFill/>
          <a:ln w="9525">
            <a:noFill/>
          </a:ln>
        </p:spPr>
      </p:pic>
      <p:sp>
        <p:nvSpPr>
          <p:cNvPr id="67588" name="Text Box 4"/>
          <p:cNvSpPr txBox="1"/>
          <p:nvPr/>
        </p:nvSpPr>
        <p:spPr>
          <a:xfrm>
            <a:off x="2743200" y="2921000"/>
            <a:ext cx="6604000" cy="2090420"/>
          </a:xfrm>
          <a:prstGeom prst="rect">
            <a:avLst/>
          </a:prstGeom>
          <a:noFill/>
          <a:ln w="9525">
            <a:noFill/>
          </a:ln>
        </p:spPr>
        <p:txBody>
          <a:bodyPr lIns="121917" tIns="60958" rIns="121917" bIns="60958">
            <a:spAutoFit/>
          </a:bodyPr>
          <a:lstStyle/>
          <a:p>
            <a:pPr marL="0" marR="0" lvl="0" indent="0" algn="ctr" defTabSz="1219200" rtl="0" eaLnBrk="1" fontAlgn="auto" latinLnBrk="0" hangingPunct="1">
              <a:lnSpc>
                <a:spcPct val="100000"/>
              </a:lnSpc>
              <a:spcBef>
                <a:spcPct val="50000"/>
              </a:spcBef>
              <a:spcAft>
                <a:spcPts val="0"/>
              </a:spcAft>
              <a:buClrTx/>
              <a:buSzTx/>
              <a:buFontTx/>
              <a:buNone/>
              <a:defRPr/>
            </a:pPr>
            <a:r>
              <a:rPr kumimoji="0" lang="en-US" altLang="en-US" sz="6400" b="0" i="0" u="none" strike="noStrike" kern="1200" cap="none" spc="0" normalizeH="0" baseline="0" noProof="0" dirty="0">
                <a:ln>
                  <a:noFill/>
                </a:ln>
                <a:solidFill>
                  <a:prstClr val="black"/>
                </a:solidFill>
                <a:effectLst/>
                <a:uLnTx/>
                <a:uFillTx/>
                <a:latin typeface="Arial-Rounded" panose="020B0500000000000000" charset="0"/>
                <a:ea typeface="Arial" panose="020B0604020202020204" pitchFamily="34" charset="0"/>
                <a:cs typeface="Arial-Rounded" panose="020B0500000000000000" charset="0"/>
              </a:rPr>
              <a:t>Kể lại chuyện theo tranh</a:t>
            </a:r>
          </a:p>
        </p:txBody>
      </p:sp>
    </p:spTree>
  </p:cSld>
  <p:clrMapOvr>
    <a:masterClrMapping/>
  </p:clrMapOvr>
  <p:transition>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3733"/>
                                        </p:tgtEl>
                                        <p:attrNameLst>
                                          <p:attrName>style.visibility</p:attrName>
                                        </p:attrNameLst>
                                      </p:cBhvr>
                                      <p:to>
                                        <p:strVal val="visible"/>
                                      </p:to>
                                    </p:set>
                                    <p:anim calcmode="lin" valueType="num">
                                      <p:cBhvr>
                                        <p:cTn id="7" dur="500" fill="hold"/>
                                        <p:tgtEl>
                                          <p:spTgt spid="73733"/>
                                        </p:tgtEl>
                                        <p:attrNameLst>
                                          <p:attrName>ppt_w</p:attrName>
                                        </p:attrNameLst>
                                      </p:cBhvr>
                                      <p:tavLst>
                                        <p:tav tm="0">
                                          <p:val>
                                            <p:fltVal val="0"/>
                                          </p:val>
                                        </p:tav>
                                        <p:tav tm="100000">
                                          <p:val>
                                            <p:strVal val="#ppt_w"/>
                                          </p:val>
                                        </p:tav>
                                      </p:tavLst>
                                    </p:anim>
                                    <p:anim calcmode="lin" valueType="num">
                                      <p:cBhvr>
                                        <p:cTn id="8" dur="500" fill="hold"/>
                                        <p:tgtEl>
                                          <p:spTgt spid="73733"/>
                                        </p:tgtEl>
                                        <p:attrNameLst>
                                          <p:attrName>ppt_h</p:attrName>
                                        </p:attrNameLst>
                                      </p:cBhvr>
                                      <p:tavLst>
                                        <p:tav tm="0">
                                          <p:val>
                                            <p:fltVal val="0"/>
                                          </p:val>
                                        </p:tav>
                                        <p:tav tm="100000">
                                          <p:val>
                                            <p:strVal val="#ppt_h"/>
                                          </p:val>
                                        </p:tav>
                                      </p:tavLst>
                                    </p:anim>
                                    <p:animEffect transition="in" filter="fade">
                                      <p:cBhvr>
                                        <p:cTn id="9" dur="500"/>
                                        <p:tgtEl>
                                          <p:spTgt spid="73733"/>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73735"/>
                                        </p:tgtEl>
                                        <p:attrNameLst>
                                          <p:attrName>style.visibility</p:attrName>
                                        </p:attrNameLst>
                                      </p:cBhvr>
                                      <p:to>
                                        <p:strVal val="visible"/>
                                      </p:to>
                                    </p:set>
                                    <p:animEffect transition="in" filter="fade">
                                      <p:cBhvr>
                                        <p:cTn id="13" dur="2000"/>
                                        <p:tgtEl>
                                          <p:spTgt spid="73735"/>
                                        </p:tgtEl>
                                      </p:cBhvr>
                                    </p:animEffect>
                                    <p:anim calcmode="lin" valueType="num">
                                      <p:cBhvr>
                                        <p:cTn id="14" dur="2000" fill="hold"/>
                                        <p:tgtEl>
                                          <p:spTgt spid="73735"/>
                                        </p:tgtEl>
                                        <p:attrNameLst>
                                          <p:attrName>style.rotation</p:attrName>
                                        </p:attrNameLst>
                                      </p:cBhvr>
                                      <p:tavLst>
                                        <p:tav tm="0">
                                          <p:val>
                                            <p:fltVal val="720"/>
                                          </p:val>
                                        </p:tav>
                                        <p:tav tm="100000">
                                          <p:val>
                                            <p:fltVal val="0"/>
                                          </p:val>
                                        </p:tav>
                                      </p:tavLst>
                                    </p:anim>
                                    <p:anim calcmode="lin" valueType="num">
                                      <p:cBhvr>
                                        <p:cTn id="15" dur="2000" fill="hold"/>
                                        <p:tgtEl>
                                          <p:spTgt spid="73735"/>
                                        </p:tgtEl>
                                        <p:attrNameLst>
                                          <p:attrName>ppt_h</p:attrName>
                                        </p:attrNameLst>
                                      </p:cBhvr>
                                      <p:tavLst>
                                        <p:tav tm="0">
                                          <p:val>
                                            <p:fltVal val="0"/>
                                          </p:val>
                                        </p:tav>
                                        <p:tav tm="100000">
                                          <p:val>
                                            <p:strVal val="#ppt_h"/>
                                          </p:val>
                                        </p:tav>
                                      </p:tavLst>
                                    </p:anim>
                                    <p:anim calcmode="lin" valueType="num">
                                      <p:cBhvr>
                                        <p:cTn id="16" dur="2000" fill="hold"/>
                                        <p:tgtEl>
                                          <p:spTgt spid="737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图片 8196" descr="20"/>
          <p:cNvPicPr>
            <a:picLocks noChangeAspect="1"/>
          </p:cNvPicPr>
          <p:nvPr/>
        </p:nvPicPr>
        <p:blipFill>
          <a:blip r:embed="rId4"/>
          <a:stretch>
            <a:fillRect/>
          </a:stretch>
        </p:blipFill>
        <p:spPr>
          <a:xfrm>
            <a:off x="0" y="160867"/>
            <a:ext cx="11432117" cy="6697133"/>
          </a:xfrm>
          <a:prstGeom prst="rect">
            <a:avLst/>
          </a:prstGeom>
          <a:noFill/>
          <a:ln w="9525">
            <a:noFill/>
          </a:ln>
        </p:spPr>
      </p:pic>
      <p:sp>
        <p:nvSpPr>
          <p:cNvPr id="8198" name="文本框 8197"/>
          <p:cNvSpPr txBox="1"/>
          <p:nvPr/>
        </p:nvSpPr>
        <p:spPr>
          <a:xfrm>
            <a:off x="5283200" y="2514600"/>
            <a:ext cx="5181600" cy="1543050"/>
          </a:xfrm>
          <a:prstGeom prst="rect">
            <a:avLst/>
          </a:prstGeom>
          <a:noFill/>
          <a:ln w="9525">
            <a:noFill/>
          </a:ln>
        </p:spPr>
        <p:txBody>
          <a:bodyPr lIns="66349" tIns="33174" rIns="66349" bIns="33174">
            <a:spAutoFit/>
          </a:bodyPr>
          <a:lstStyle/>
          <a:p>
            <a:pPr marL="0" marR="0" lvl="0" indent="0" algn="ctr" defTabSz="815975" rtl="0" eaLnBrk="1" fontAlgn="auto" latinLnBrk="0" hangingPunct="1">
              <a:lnSpc>
                <a:spcPct val="100000"/>
              </a:lnSpc>
              <a:spcBef>
                <a:spcPct val="5000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Arial-Rounded" panose="020B0500000000000000" charset="0"/>
                <a:ea typeface="SimSun" panose="02010600030101010101" pitchFamily="2" charset="-122"/>
                <a:cs typeface="Arial-Rounded" panose="020B0500000000000000" charset="0"/>
              </a:rPr>
              <a:t>Trả lời câu hỏi kể chuyện theo tranh qua trò chơi “Hộp quà bí ẩn”</a:t>
            </a:r>
          </a:p>
        </p:txBody>
      </p:sp>
      <p:sp>
        <p:nvSpPr>
          <p:cNvPr id="8200" name="文本框 8199"/>
          <p:cNvSpPr txBox="1"/>
          <p:nvPr/>
        </p:nvSpPr>
        <p:spPr>
          <a:xfrm>
            <a:off x="406400" y="2209800"/>
            <a:ext cx="3352800" cy="640715"/>
          </a:xfrm>
          <a:prstGeom prst="rect">
            <a:avLst/>
          </a:prstGeom>
          <a:noFill/>
          <a:ln w="9525">
            <a:noFill/>
          </a:ln>
        </p:spPr>
        <p:txBody>
          <a:bodyPr lIns="66349" tIns="33174" rIns="66349" bIns="33174">
            <a:spAutoFit/>
          </a:bodyPr>
          <a:lstStyle/>
          <a:p>
            <a:pPr marL="0" marR="0" lvl="0" indent="0" algn="ctr" defTabSz="815975" rtl="0" eaLnBrk="1" fontAlgn="auto" latinLnBrk="0" hangingPunct="1">
              <a:lnSpc>
                <a:spcPct val="100000"/>
              </a:lnSpc>
              <a:spcBef>
                <a:spcPct val="50000"/>
              </a:spcBef>
              <a:spcAft>
                <a:spcPts val="0"/>
              </a:spcAft>
              <a:buClrTx/>
              <a:buSzTx/>
              <a:buFontTx/>
              <a:buNone/>
              <a:defRPr/>
            </a:pPr>
            <a:r>
              <a:rPr kumimoji="0" lang="en-US" altLang="zh-CN" sz="3735" b="0" i="0" u="none" strike="noStrike" kern="1200" cap="none" spc="0" normalizeH="0" baseline="0" noProof="0" dirty="0">
                <a:ln>
                  <a:noFill/>
                </a:ln>
                <a:solidFill>
                  <a:prstClr val="black"/>
                </a:solidFill>
                <a:effectLst/>
                <a:uLnTx/>
                <a:uFillTx/>
                <a:latin typeface="Arial-Rounded" panose="020B0500000000000000" charset="0"/>
                <a:ea typeface="SimSun" panose="02010600030101010101" pitchFamily="2" charset="-122"/>
                <a:cs typeface="Arial-Rounded" panose="020B0500000000000000" charset="0"/>
              </a:rPr>
              <a:t>Cùng bạn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8197"/>
                                        </p:tgtEl>
                                        <p:attrNameLst>
                                          <p:attrName>style.visibility</p:attrName>
                                        </p:attrNameLst>
                                      </p:cBhvr>
                                      <p:to>
                                        <p:strVal val="visible"/>
                                      </p:to>
                                    </p:set>
                                    <p:anim calcmode="lin" valueType="num">
                                      <p:cBhvr>
                                        <p:cTn id="7" dur="1000" fill="hold"/>
                                        <p:tgtEl>
                                          <p:spTgt spid="8197"/>
                                        </p:tgtEl>
                                        <p:attrNameLst>
                                          <p:attrName>ppt_w</p:attrName>
                                        </p:attrNameLst>
                                      </p:cBhvr>
                                      <p:tavLst>
                                        <p:tav tm="0">
                                          <p:val>
                                            <p:fltVal val="0"/>
                                          </p:val>
                                        </p:tav>
                                        <p:tav tm="100000">
                                          <p:val>
                                            <p:strVal val="#ppt_w"/>
                                          </p:val>
                                        </p:tav>
                                      </p:tavLst>
                                    </p:anim>
                                    <p:anim calcmode="lin" valueType="num">
                                      <p:cBhvr>
                                        <p:cTn id="8" dur="1000" fill="hold"/>
                                        <p:tgtEl>
                                          <p:spTgt spid="8197"/>
                                        </p:tgtEl>
                                        <p:attrNameLst>
                                          <p:attrName>ppt_h</p:attrName>
                                        </p:attrNameLst>
                                      </p:cBhvr>
                                      <p:tavLst>
                                        <p:tav tm="0">
                                          <p:val>
                                            <p:fltVal val="0"/>
                                          </p:val>
                                        </p:tav>
                                        <p:tav tm="100000">
                                          <p:val>
                                            <p:strVal val="#ppt_h"/>
                                          </p:val>
                                        </p:tav>
                                      </p:tavLst>
                                    </p:anim>
                                    <p:anim calcmode="lin" valueType="num">
                                      <p:cBhvr>
                                        <p:cTn id="9" dur="1000" fill="hold"/>
                                        <p:tgtEl>
                                          <p:spTgt spid="819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197"/>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3" name="cashreg.wav"/>
                                        </p:tgtEl>
                                      </p:cMediaNode>
                                    </p:audio>
                                  </p:sub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8200">
                                            <p:txEl>
                                              <p:pRg st="0" end="0"/>
                                            </p:txEl>
                                          </p:spTgt>
                                        </p:tgtEl>
                                        <p:attrNameLst>
                                          <p:attrName>style.visibility</p:attrName>
                                        </p:attrNameLst>
                                      </p:cBhvr>
                                      <p:to>
                                        <p:strVal val="visible"/>
                                      </p:to>
                                    </p:set>
                                    <p:anim calcmode="discrete" valueType="clr">
                                      <p:cBhvr override="childStyle">
                                        <p:cTn id="14" dur="80"/>
                                        <p:tgtEl>
                                          <p:spTgt spid="820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8200">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8200">
                                            <p:txEl>
                                              <p:pRg st="0" end="0"/>
                                            </p:txEl>
                                          </p:spTgt>
                                        </p:tgtEl>
                                        <p:attrNameLst>
                                          <p:attrName>fill.type</p:attrName>
                                        </p:attrNameLst>
                                      </p:cBhvr>
                                      <p:to>
                                        <p:strVal val="solid"/>
                                      </p:to>
                                    </p:set>
                                  </p:childTnLst>
                                </p:cTn>
                              </p:par>
                            </p:childTnLst>
                          </p:cTn>
                        </p:par>
                        <p:par>
                          <p:cTn id="17" fill="hold">
                            <p:stCondLst>
                              <p:cond delay="1360"/>
                            </p:stCondLst>
                            <p:childTnLst>
                              <p:par>
                                <p:cTn id="18" presetID="27" presetClass="entr" presetSubtype="0" fill="hold" grpId="0" nodeType="afterEffect">
                                  <p:stCondLst>
                                    <p:cond delay="0"/>
                                  </p:stCondLst>
                                  <p:iterate type="lt">
                                    <p:tmPct val="50000"/>
                                  </p:iterate>
                                  <p:childTnLst>
                                    <p:set>
                                      <p:cBhvr>
                                        <p:cTn id="19" dur="1" fill="hold">
                                          <p:stCondLst>
                                            <p:cond delay="0"/>
                                          </p:stCondLst>
                                        </p:cTn>
                                        <p:tgtEl>
                                          <p:spTgt spid="8198">
                                            <p:txEl>
                                              <p:pRg st="0" end="0"/>
                                            </p:txEl>
                                          </p:spTgt>
                                        </p:tgtEl>
                                        <p:attrNameLst>
                                          <p:attrName>style.visibility</p:attrName>
                                        </p:attrNameLst>
                                      </p:cBhvr>
                                      <p:to>
                                        <p:strVal val="visible"/>
                                      </p:to>
                                    </p:set>
                                    <p:anim calcmode="discrete" valueType="clr">
                                      <p:cBhvr override="childStyle">
                                        <p:cTn id="20" dur="80"/>
                                        <p:tgtEl>
                                          <p:spTgt spid="819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198">
                                            <p:txEl>
                                              <p:pRg st="0" end="0"/>
                                            </p:txEl>
                                          </p:spTgt>
                                        </p:tgtEl>
                                        <p:attrNameLst>
                                          <p:attrName>fillcolor</p:attrName>
                                        </p:attrNameLst>
                                      </p:cBhvr>
                                      <p:tavLst>
                                        <p:tav tm="0">
                                          <p:val>
                                            <p:clrVal>
                                              <a:schemeClr val="accent2"/>
                                            </p:clrVal>
                                          </p:val>
                                        </p:tav>
                                        <p:tav tm="50000">
                                          <p:val>
                                            <p:clrVal>
                                              <a:schemeClr val="hlink"/>
                                            </p:clrVal>
                                          </p:val>
                                        </p:tav>
                                      </p:tavLst>
                                    </p:anim>
                                    <p:set>
                                      <p:cBhvr>
                                        <p:cTn id="22" dur="80"/>
                                        <p:tgtEl>
                                          <p:spTgt spid="8198">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uild="allAtOnce"/>
      <p:bldP spid="8200" grpId="0" build="allAtOnce"/>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0"/>
          <p:cNvSpPr/>
          <p:nvPr/>
        </p:nvSpPr>
        <p:spPr>
          <a:xfrm>
            <a:off x="0" y="1839384"/>
            <a:ext cx="12192000" cy="1143000"/>
          </a:xfrm>
          <a:prstGeom prst="rect">
            <a:avLst/>
          </a:prstGeom>
          <a:blipFill rotWithShape="1">
            <a:blip r:embed="rId3"/>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sp>
        <p:nvSpPr>
          <p:cNvPr id="23555" name="Rectangle 29"/>
          <p:cNvSpPr/>
          <p:nvPr/>
        </p:nvSpPr>
        <p:spPr>
          <a:xfrm>
            <a:off x="0" y="5156200"/>
            <a:ext cx="12192000" cy="1140884"/>
          </a:xfrm>
          <a:prstGeom prst="rect">
            <a:avLst/>
          </a:prstGeom>
          <a:blipFill rotWithShape="1">
            <a:blip r:embed="rId3"/>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a:hlinkClick r:id="rId4" action="ppaction://hlinksldjump">
              <a:snd r:embed="rId5" name="chimes.wav"/>
            </a:hlinkClick>
          </p:cNvPr>
          <p:cNvPicPr>
            <a:picLocks noChangeAspect="1"/>
          </p:cNvPicPr>
          <p:nvPr/>
        </p:nvPicPr>
        <p:blipFill>
          <a:blip r:embed="rId6"/>
          <a:stretch>
            <a:fillRect/>
          </a:stretch>
        </p:blipFill>
        <p:spPr>
          <a:xfrm>
            <a:off x="410845" y="889000"/>
            <a:ext cx="1968500" cy="1744133"/>
          </a:xfrm>
          <a:prstGeom prst="rect">
            <a:avLst/>
          </a:prstGeom>
          <a:noFill/>
          <a:ln w="9525">
            <a:noFill/>
          </a:ln>
        </p:spPr>
      </p:pic>
      <p:pic>
        <p:nvPicPr>
          <p:cNvPr id="9" name="Picture 8"/>
          <p:cNvPicPr>
            <a:picLocks noChangeAspect="1"/>
          </p:cNvPicPr>
          <p:nvPr/>
        </p:nvPicPr>
        <p:blipFill>
          <a:blip r:embed="rId7"/>
          <a:stretch>
            <a:fillRect/>
          </a:stretch>
        </p:blipFill>
        <p:spPr>
          <a:xfrm>
            <a:off x="410633" y="419100"/>
            <a:ext cx="2059517" cy="1382184"/>
          </a:xfrm>
          <a:prstGeom prst="rect">
            <a:avLst/>
          </a:prstGeom>
          <a:noFill/>
          <a:ln w="9525">
            <a:noFill/>
          </a:ln>
        </p:spPr>
      </p:pic>
      <p:pic>
        <p:nvPicPr>
          <p:cNvPr id="10" name="Picture 9">
            <a:hlinkClick r:id="rId8" action="ppaction://hlinksldjump">
              <a:snd r:embed="rId5" name="chimes.wav"/>
            </a:hlinkClick>
          </p:cNvPr>
          <p:cNvPicPr>
            <a:picLocks noChangeAspect="1"/>
          </p:cNvPicPr>
          <p:nvPr/>
        </p:nvPicPr>
        <p:blipFill>
          <a:blip r:embed="rId9"/>
          <a:stretch>
            <a:fillRect/>
          </a:stretch>
        </p:blipFill>
        <p:spPr>
          <a:xfrm>
            <a:off x="2734733" y="931333"/>
            <a:ext cx="1968500" cy="1744133"/>
          </a:xfrm>
          <a:prstGeom prst="rect">
            <a:avLst/>
          </a:prstGeom>
          <a:noFill/>
          <a:ln w="9525">
            <a:noFill/>
          </a:ln>
        </p:spPr>
      </p:pic>
      <p:pic>
        <p:nvPicPr>
          <p:cNvPr id="11" name="Picture 10"/>
          <p:cNvPicPr>
            <a:picLocks noChangeAspect="1"/>
          </p:cNvPicPr>
          <p:nvPr/>
        </p:nvPicPr>
        <p:blipFill>
          <a:blip r:embed="rId10"/>
          <a:stretch>
            <a:fillRect/>
          </a:stretch>
        </p:blipFill>
        <p:spPr>
          <a:xfrm>
            <a:off x="2743200" y="381000"/>
            <a:ext cx="2059517" cy="1382184"/>
          </a:xfrm>
          <a:prstGeom prst="rect">
            <a:avLst/>
          </a:prstGeom>
          <a:noFill/>
          <a:ln w="9525">
            <a:noFill/>
          </a:ln>
        </p:spPr>
      </p:pic>
      <p:pic>
        <p:nvPicPr>
          <p:cNvPr id="12" name="Picture 11">
            <a:hlinkClick r:id="rId11" action="ppaction://hlinksldjump">
              <a:snd r:embed="rId5" name="chimes.wav"/>
            </a:hlinkClick>
          </p:cNvPr>
          <p:cNvPicPr>
            <a:picLocks noChangeAspect="1"/>
          </p:cNvPicPr>
          <p:nvPr/>
        </p:nvPicPr>
        <p:blipFill>
          <a:blip r:embed="rId12"/>
          <a:stretch>
            <a:fillRect/>
          </a:stretch>
        </p:blipFill>
        <p:spPr>
          <a:xfrm>
            <a:off x="4978612" y="931333"/>
            <a:ext cx="1970617" cy="1744133"/>
          </a:xfrm>
          <a:prstGeom prst="rect">
            <a:avLst/>
          </a:prstGeom>
          <a:noFill/>
          <a:ln w="9525">
            <a:noFill/>
          </a:ln>
        </p:spPr>
      </p:pic>
      <p:pic>
        <p:nvPicPr>
          <p:cNvPr id="13" name="Picture 12"/>
          <p:cNvPicPr>
            <a:picLocks noChangeAspect="1"/>
          </p:cNvPicPr>
          <p:nvPr/>
        </p:nvPicPr>
        <p:blipFill>
          <a:blip r:embed="rId13"/>
          <a:stretch>
            <a:fillRect/>
          </a:stretch>
        </p:blipFill>
        <p:spPr>
          <a:xfrm>
            <a:off x="4965700" y="419100"/>
            <a:ext cx="2061633" cy="1382184"/>
          </a:xfrm>
          <a:prstGeom prst="rect">
            <a:avLst/>
          </a:prstGeom>
          <a:noFill/>
          <a:ln w="9525">
            <a:noFill/>
          </a:ln>
        </p:spPr>
      </p:pic>
      <p:pic>
        <p:nvPicPr>
          <p:cNvPr id="14" name="Picture 13">
            <a:hlinkClick r:id="rId14" action="ppaction://hlinksldjump">
              <a:snd r:embed="rId5" name="chimes.wav"/>
            </a:hlinkClick>
          </p:cNvPr>
          <p:cNvPicPr>
            <a:picLocks noChangeAspect="1"/>
          </p:cNvPicPr>
          <p:nvPr/>
        </p:nvPicPr>
        <p:blipFill>
          <a:blip r:embed="rId15"/>
          <a:stretch>
            <a:fillRect/>
          </a:stretch>
        </p:blipFill>
        <p:spPr>
          <a:xfrm>
            <a:off x="7315200" y="889000"/>
            <a:ext cx="1970617" cy="1744133"/>
          </a:xfrm>
          <a:prstGeom prst="rect">
            <a:avLst/>
          </a:prstGeom>
          <a:noFill/>
          <a:ln w="9525">
            <a:noFill/>
          </a:ln>
        </p:spPr>
      </p:pic>
      <p:pic>
        <p:nvPicPr>
          <p:cNvPr id="15" name="Picture 14"/>
          <p:cNvPicPr>
            <a:picLocks noChangeAspect="1"/>
          </p:cNvPicPr>
          <p:nvPr/>
        </p:nvPicPr>
        <p:blipFill>
          <a:blip r:embed="rId16"/>
          <a:stretch>
            <a:fillRect/>
          </a:stretch>
        </p:blipFill>
        <p:spPr>
          <a:xfrm>
            <a:off x="7291917" y="419100"/>
            <a:ext cx="2059516" cy="1382184"/>
          </a:xfrm>
          <a:prstGeom prst="rect">
            <a:avLst/>
          </a:prstGeom>
          <a:noFill/>
          <a:ln w="9525">
            <a:noFill/>
          </a:ln>
        </p:spPr>
      </p:pic>
      <p:pic>
        <p:nvPicPr>
          <p:cNvPr id="23568" name="Picture 36"/>
          <p:cNvPicPr>
            <a:picLocks noChangeAspect="1"/>
          </p:cNvPicPr>
          <p:nvPr/>
        </p:nvPicPr>
        <p:blipFill>
          <a:blip r:embed="rId17"/>
          <a:stretch>
            <a:fillRect/>
          </a:stretch>
        </p:blipFill>
        <p:spPr>
          <a:xfrm>
            <a:off x="0" y="6309784"/>
            <a:ext cx="6096000" cy="334433"/>
          </a:xfrm>
          <a:prstGeom prst="rect">
            <a:avLst/>
          </a:prstGeom>
          <a:noFill/>
          <a:ln w="9525">
            <a:noFill/>
          </a:ln>
        </p:spPr>
      </p:pic>
      <p:pic>
        <p:nvPicPr>
          <p:cNvPr id="23569" name="Picture 37"/>
          <p:cNvPicPr>
            <a:picLocks noChangeAspect="1"/>
          </p:cNvPicPr>
          <p:nvPr/>
        </p:nvPicPr>
        <p:blipFill>
          <a:blip r:embed="rId17"/>
          <a:stretch>
            <a:fillRect/>
          </a:stretch>
        </p:blipFill>
        <p:spPr>
          <a:xfrm>
            <a:off x="6096000" y="6309784"/>
            <a:ext cx="6096000" cy="334433"/>
          </a:xfrm>
          <a:prstGeom prst="rect">
            <a:avLst/>
          </a:prstGeom>
          <a:noFill/>
          <a:ln w="9525">
            <a:noFill/>
          </a:ln>
        </p:spPr>
      </p:pic>
      <p:pic>
        <p:nvPicPr>
          <p:cNvPr id="23570" name="Picture 38"/>
          <p:cNvPicPr>
            <a:picLocks noChangeAspect="1"/>
          </p:cNvPicPr>
          <p:nvPr/>
        </p:nvPicPr>
        <p:blipFill>
          <a:blip r:embed="rId17"/>
          <a:stretch>
            <a:fillRect/>
          </a:stretch>
        </p:blipFill>
        <p:spPr>
          <a:xfrm>
            <a:off x="609600" y="3124200"/>
            <a:ext cx="6096000" cy="334433"/>
          </a:xfrm>
          <a:prstGeom prst="rect">
            <a:avLst/>
          </a:prstGeom>
          <a:noFill/>
          <a:ln w="9525">
            <a:noFill/>
          </a:ln>
        </p:spPr>
      </p:pic>
      <p:pic>
        <p:nvPicPr>
          <p:cNvPr id="23571" name="Picture 39"/>
          <p:cNvPicPr>
            <a:picLocks noChangeAspect="1"/>
          </p:cNvPicPr>
          <p:nvPr/>
        </p:nvPicPr>
        <p:blipFill>
          <a:blip r:embed="rId17"/>
          <a:stretch>
            <a:fillRect/>
          </a:stretch>
        </p:blipFill>
        <p:spPr>
          <a:xfrm>
            <a:off x="6096000" y="2976033"/>
            <a:ext cx="6096000" cy="334433"/>
          </a:xfrm>
          <a:prstGeom prst="rect">
            <a:avLst/>
          </a:prstGeom>
          <a:noFill/>
          <a:ln w="9525">
            <a:noFill/>
          </a:ln>
        </p:spPr>
      </p:pic>
      <p:sp>
        <p:nvSpPr>
          <p:cNvPr id="23572" name="Flowchart: Summing Junction 41">
            <a:hlinkClick r:id="" action="ppaction://noaction"/>
          </p:cNvPr>
          <p:cNvSpPr/>
          <p:nvPr/>
        </p:nvSpPr>
        <p:spPr>
          <a:xfrm>
            <a:off x="11398251" y="6115051"/>
            <a:ext cx="649816" cy="649816"/>
          </a:xfrm>
          <a:prstGeom prst="flowChartSummingJunction">
            <a:avLst/>
          </a:prstGeom>
          <a:solidFill>
            <a:srgbClr val="FF0000"/>
          </a:solidFill>
          <a:ln w="38100" cap="flat" cmpd="sng">
            <a:solidFill>
              <a:srgbClr val="FFFF00"/>
            </a:solidFill>
            <a:prstDash val="solid"/>
            <a:miter/>
            <a:headEnd type="none" w="med" len="med"/>
            <a:tailEnd type="none" w="med" len="med"/>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sp>
        <p:nvSpPr>
          <p:cNvPr id="23573" name="AutoShape 21">
            <a:hlinkClick r:id="" action="ppaction://hlinkshowjump?jump=nextslide">
              <a:snd r:embed="rId18" name="camera.wav"/>
            </a:hlinkClick>
          </p:cNvPr>
          <p:cNvSpPr/>
          <p:nvPr/>
        </p:nvSpPr>
        <p:spPr>
          <a:xfrm>
            <a:off x="10566400" y="5562600"/>
            <a:ext cx="1261533" cy="383117"/>
          </a:xfrm>
          <a:prstGeom prst="rightArrow">
            <a:avLst>
              <a:gd name="adj1" fmla="val 50000"/>
              <a:gd name="adj2" fmla="val 82320"/>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1" restart="whenNotActive" fill="hold" evtFilter="cancelBubble" nodeType="interactiveSeq">
                <p:stCondLst>
                  <p:cond evt="onClick" delay="0">
                    <p:tgtEl>
                      <p:spTgt spid="10"/>
                    </p:tgtEl>
                  </p:cond>
                </p:stCondLst>
                <p:endSync evt="end" delay="0">
                  <p:rtn val="all"/>
                </p:endSync>
                <p:childTnLst>
                  <p:par>
                    <p:cTn id="12" fill="hold">
                      <p:stCondLst>
                        <p:cond delay="0"/>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3"/>
                                        </p:tgtEl>
                                      </p:cBhvr>
                                    </p:animEffect>
                                    <p:set>
                                      <p:cBhvr>
                                        <p:cTn id="28"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29" restart="whenNotActive" fill="hold" evtFilter="cancelBubble" nodeType="interactiveSeq">
                <p:stCondLst>
                  <p:cond evt="onClick" delay="0">
                    <p:tgtEl>
                      <p:spTgt spid="14"/>
                    </p:tgtEl>
                  </p:cond>
                </p:stCondLst>
                <p:endSync evt="end" delay="0">
                  <p:rtn val="all"/>
                </p:endSync>
                <p:childTnLst>
                  <p:par>
                    <p:cTn id="30" fill="hold">
                      <p:stCondLst>
                        <p:cond delay="0"/>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3"/>
          <p:cNvPicPr>
            <a:picLocks noChangeAspect="1"/>
          </p:cNvPicPr>
          <p:nvPr/>
        </p:nvPicPr>
        <p:blipFill>
          <a:blip r:embed="rId4"/>
          <a:stretch>
            <a:fillRect/>
          </a:stretch>
        </p:blipFill>
        <p:spPr>
          <a:xfrm>
            <a:off x="5833533" y="-50800"/>
            <a:ext cx="1940984" cy="1858433"/>
          </a:xfrm>
          <a:prstGeom prst="rect">
            <a:avLst/>
          </a:prstGeom>
          <a:noFill/>
          <a:ln w="9525">
            <a:noFill/>
          </a:ln>
        </p:spPr>
      </p:pic>
      <p:pic>
        <p:nvPicPr>
          <p:cNvPr id="25603"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56800" y="3937000"/>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prstClr val="black"/>
                </a:solidFill>
                <a:effectLst/>
                <a:uLnTx/>
                <a:uFillTx/>
                <a:latin typeface="Tahoma" panose="020B0604030504040204" pitchFamily="34" charset="0"/>
                <a:ea typeface="+mn-ea"/>
                <a:cs typeface="Tahoma" panose="020B0604030504040204" pitchFamily="34" charset="0"/>
              </a:rPr>
              <a:t>You are given 3 candies </a:t>
            </a:r>
            <a:endParaRPr kumimoji="0" sz="1865" b="1" i="0" u="none" strike="noStrike" kern="1200" cap="none" spc="0" normalizeH="0" baseline="0" noProof="0" dirty="0">
              <a:ln>
                <a:noFill/>
              </a:ln>
              <a:solidFill>
                <a:prstClr val="black"/>
              </a:solidFill>
              <a:effectLst/>
              <a:uLnTx/>
              <a:uFillTx/>
              <a:latin typeface="Tahoma" panose="020B0604030504040204" pitchFamily="34" charset="0"/>
              <a:ea typeface="Tahoma" panose="020B0604030504040204" pitchFamily="34" charset="0"/>
              <a:cs typeface="+mn-cs"/>
            </a:endParaRPr>
          </a:p>
        </p:txBody>
      </p:sp>
      <p:sp>
        <p:nvSpPr>
          <p:cNvPr id="27" name="Rectangle: Folded Corner 26"/>
          <p:cNvSpPr/>
          <p:nvPr/>
        </p:nvSpPr>
        <p:spPr>
          <a:xfrm>
            <a:off x="0" y="0"/>
            <a:ext cx="11988800" cy="1295400"/>
          </a:xfrm>
          <a:prstGeom prst="foldedCorner">
            <a:avLst>
              <a:gd name="adj" fmla="val 16667"/>
            </a:avLst>
          </a:prstGeom>
          <a:solidFill>
            <a:schemeClr val="bg1">
              <a:alpha val="90195"/>
            </a:schemeClr>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dirty="0" err="1">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rPr>
              <a:t>Vì sao cậu bé Vũ Duệ không được đi học?</a:t>
            </a:r>
            <a:endParaRPr kumimoji="0" lang="en-US" sz="40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8" name="Rectangle: Folded Corner 27"/>
          <p:cNvSpPr/>
          <p:nvPr/>
        </p:nvSpPr>
        <p:spPr>
          <a:xfrm>
            <a:off x="0" y="1498600"/>
            <a:ext cx="11988800" cy="1532467"/>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altLang="vi-VN" sz="3200" dirty="0">
                <a:solidFill>
                  <a:srgbClr val="002060"/>
                </a:solidFill>
                <a:latin typeface="UTM Avo" panose="02040603050506020204" pitchFamily="18" charset="0"/>
                <a:ea typeface="Tahoma" panose="020B0604030504040204" pitchFamily="34" charset="0"/>
                <a:cs typeface="UTM Avo" panose="02040603050506020204" pitchFamily="18" charset="0"/>
              </a:rPr>
              <a:t>Vì Vũ Duệ là con nhà nghèo, bố mẹ không có tiền cho đi học, phải ở nhà trông em.</a:t>
            </a:r>
            <a:endParaRPr kumimoji="0" lang="en-US" altLang="vi-VN" sz="32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5608" name="Rectangle 32"/>
          <p:cNvSpPr/>
          <p:nvPr/>
        </p:nvSpPr>
        <p:spPr>
          <a:xfrm rot="5600923">
            <a:off x="2829984" y="4993217"/>
            <a:ext cx="2438400" cy="251883"/>
          </a:xfrm>
          <a:prstGeom prst="rect">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25610"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5611" name="Flowchart: Summing Junction 35"/>
          <p:cNvGrpSpPr/>
          <p:nvPr/>
        </p:nvGrpSpPr>
        <p:grpSpPr>
          <a:xfrm>
            <a:off x="4011084" y="4182533"/>
            <a:ext cx="184149" cy="177800"/>
            <a:chOff x="2527" y="2634"/>
            <a:chExt cx="115" cy="112"/>
          </a:xfrm>
        </p:grpSpPr>
        <p:pic>
          <p:nvPicPr>
            <p:cNvPr id="25618" name="Flowchart: Summing Junction 35"/>
            <p:cNvPicPr/>
            <p:nvPr/>
          </p:nvPicPr>
          <p:blipFill>
            <a:blip r:embed="rId9"/>
            <a:stretch>
              <a:fillRect/>
            </a:stretch>
          </p:blipFill>
          <p:spPr>
            <a:xfrm>
              <a:off x="2527" y="2634"/>
              <a:ext cx="115" cy="112"/>
            </a:xfrm>
            <a:prstGeom prst="rect">
              <a:avLst/>
            </a:prstGeom>
            <a:noFill/>
            <a:ln w="9525">
              <a:noFill/>
            </a:ln>
          </p:spPr>
        </p:pic>
        <p:sp>
          <p:nvSpPr>
            <p:cNvPr id="25619" name="Text Box 13"/>
            <p:cNvSpPr txBox="1"/>
            <p:nvPr/>
          </p:nvSpPr>
          <p:spPr>
            <a:xfrm>
              <a:off x="2550" y="2656"/>
              <a:ext cx="69" cy="69"/>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grpSp>
      <p:pic>
        <p:nvPicPr>
          <p:cNvPr id="25612"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5613"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5614" name="Picture 48"/>
          <p:cNvPicPr>
            <a:picLocks noChangeAspect="1"/>
          </p:cNvPicPr>
          <p:nvPr/>
        </p:nvPicPr>
        <p:blipFill>
          <a:blip r:embed="rId11"/>
          <a:stretch>
            <a:fillRect/>
          </a:stretch>
        </p:blipFill>
        <p:spPr>
          <a:xfrm>
            <a:off x="3048000" y="3429000"/>
            <a:ext cx="778933" cy="770467"/>
          </a:xfrm>
          <a:prstGeom prst="rect">
            <a:avLst/>
          </a:prstGeom>
          <a:noFill/>
          <a:ln w="9525">
            <a:noFill/>
          </a:ln>
        </p:spPr>
      </p:pic>
      <p:pic>
        <p:nvPicPr>
          <p:cNvPr id="25615" name="Picture 50"/>
          <p:cNvPicPr>
            <a:picLocks noChangeAspect="1"/>
          </p:cNvPicPr>
          <p:nvPr/>
        </p:nvPicPr>
        <p:blipFill>
          <a:blip r:embed="rId12"/>
          <a:stretch>
            <a:fillRect/>
          </a:stretch>
        </p:blipFill>
        <p:spPr>
          <a:xfrm flipH="1">
            <a:off x="4557184" y="3666067"/>
            <a:ext cx="882649" cy="842433"/>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2"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GO HOME</a:t>
            </a:r>
            <a:endParaRPr kumimoji="0" sz="2800" b="1" i="0" u="none" strike="noStrike" kern="120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3"/>
          <p:cNvPicPr>
            <a:picLocks noChangeAspect="1"/>
          </p:cNvPicPr>
          <p:nvPr/>
        </p:nvPicPr>
        <p:blipFill>
          <a:blip r:embed="rId4"/>
          <a:stretch>
            <a:fillRect/>
          </a:stretch>
        </p:blipFill>
        <p:spPr>
          <a:xfrm>
            <a:off x="5892800" y="-127000"/>
            <a:ext cx="1940984" cy="1858433"/>
          </a:xfrm>
          <a:prstGeom prst="rect">
            <a:avLst/>
          </a:prstGeom>
          <a:noFill/>
          <a:ln w="9525">
            <a:noFill/>
          </a:ln>
        </p:spPr>
      </p:pic>
      <p:pic>
        <p:nvPicPr>
          <p:cNvPr id="26627"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27167" y="3920067"/>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srgbClr val="000000"/>
                </a:solidFill>
                <a:effectLst/>
                <a:uLnTx/>
                <a:uFillTx/>
                <a:latin typeface="Tahoma" panose="020B0604030504040204" pitchFamily="34" charset="0"/>
                <a:ea typeface="+mn-ea"/>
                <a:cs typeface="Tahoma" panose="020B0604030504040204" pitchFamily="34" charset="0"/>
              </a:rPr>
              <a:t>You are given 5 candies </a:t>
            </a:r>
            <a:endParaRPr kumimoji="0" sz="1865" b="1"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mn-cs"/>
            </a:endParaRPr>
          </a:p>
        </p:txBody>
      </p:sp>
      <p:sp>
        <p:nvSpPr>
          <p:cNvPr id="27" name="Rectangle: Folded Corner 26"/>
          <p:cNvSpPr/>
          <p:nvPr/>
        </p:nvSpPr>
        <p:spPr>
          <a:xfrm>
            <a:off x="774700" y="-14816"/>
            <a:ext cx="10621433" cy="1727200"/>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sz="3600">
                <a:solidFill>
                  <a:srgbClr val="002060"/>
                </a:solidFill>
                <a:latin typeface="UTM Avo" panose="02040603050506020204" pitchFamily="18" charset="0"/>
                <a:ea typeface="Tahoma" panose="020B0604030504040204" pitchFamily="34" charset="0"/>
                <a:cs typeface="UTM Avo" panose="02040603050506020204" pitchFamily="18" charset="0"/>
              </a:rPr>
              <a:t>Buổi sáng Vũ Duệ thường cõng em đi đâu?</a:t>
            </a:r>
            <a:endParaRPr kumimoji="0" lang="en-US" sz="36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8" name="Rectangle: Folded Corner 27"/>
          <p:cNvSpPr/>
          <p:nvPr/>
        </p:nvSpPr>
        <p:spPr>
          <a:xfrm>
            <a:off x="350520" y="1815465"/>
            <a:ext cx="11414125" cy="2167043"/>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altLang="vi-VN" sz="2800">
                <a:solidFill>
                  <a:srgbClr val="002060"/>
                </a:solidFill>
                <a:latin typeface="UTM Avo" panose="02040603050506020204" pitchFamily="18" charset="0"/>
                <a:ea typeface="Tahoma" panose="020B0604030504040204" pitchFamily="34" charset="0"/>
                <a:cs typeface="UTM Avo" panose="02040603050506020204" pitchFamily="18" charset="0"/>
              </a:rPr>
              <a:t>Vũ Duệ đứng ngoài cửa ngóng vào, nghe thầy giảng bài.</a:t>
            </a:r>
            <a:endParaRPr kumimoji="0" lang="en-US" altLang="vi-VN" sz="28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6632" name="Rectangle 32"/>
          <p:cNvSpPr/>
          <p:nvPr/>
        </p:nvSpPr>
        <p:spPr>
          <a:xfrm rot="5600923">
            <a:off x="2829984" y="4993217"/>
            <a:ext cx="2438400" cy="251883"/>
          </a:xfrm>
          <a:prstGeom prst="rect">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26634"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6635" name="Flowchart: Summing Junction 35"/>
          <p:cNvGrpSpPr/>
          <p:nvPr/>
        </p:nvGrpSpPr>
        <p:grpSpPr>
          <a:xfrm>
            <a:off x="4011084" y="4182533"/>
            <a:ext cx="184149" cy="177800"/>
            <a:chOff x="2527" y="2634"/>
            <a:chExt cx="115" cy="112"/>
          </a:xfrm>
        </p:grpSpPr>
        <p:pic>
          <p:nvPicPr>
            <p:cNvPr id="26642" name="Flowchart: Summing Junction 35"/>
            <p:cNvPicPr/>
            <p:nvPr/>
          </p:nvPicPr>
          <p:blipFill>
            <a:blip r:embed="rId9"/>
            <a:stretch>
              <a:fillRect/>
            </a:stretch>
          </p:blipFill>
          <p:spPr>
            <a:xfrm>
              <a:off x="2527" y="2634"/>
              <a:ext cx="115" cy="112"/>
            </a:xfrm>
            <a:prstGeom prst="rect">
              <a:avLst/>
            </a:prstGeom>
            <a:noFill/>
            <a:ln w="9525">
              <a:noFill/>
            </a:ln>
          </p:spPr>
        </p:pic>
        <p:sp>
          <p:nvSpPr>
            <p:cNvPr id="26643" name="Text Box 13"/>
            <p:cNvSpPr txBox="1"/>
            <p:nvPr/>
          </p:nvSpPr>
          <p:spPr>
            <a:xfrm>
              <a:off x="2550" y="2656"/>
              <a:ext cx="69" cy="69"/>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grpSp>
      <p:pic>
        <p:nvPicPr>
          <p:cNvPr id="26636"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6637"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6638" name="Picture 48"/>
          <p:cNvPicPr>
            <a:picLocks noChangeAspect="1"/>
          </p:cNvPicPr>
          <p:nvPr/>
        </p:nvPicPr>
        <p:blipFill>
          <a:blip r:embed="rId11"/>
          <a:stretch>
            <a:fillRect/>
          </a:stretch>
        </p:blipFill>
        <p:spPr>
          <a:xfrm>
            <a:off x="3009900" y="3437467"/>
            <a:ext cx="778933" cy="770467"/>
          </a:xfrm>
          <a:prstGeom prst="rect">
            <a:avLst/>
          </a:prstGeom>
          <a:noFill/>
          <a:ln w="9525">
            <a:noFill/>
          </a:ln>
        </p:spPr>
      </p:pic>
      <p:pic>
        <p:nvPicPr>
          <p:cNvPr id="26639" name="Picture 50"/>
          <p:cNvPicPr>
            <a:picLocks noChangeAspect="1"/>
          </p:cNvPicPr>
          <p:nvPr/>
        </p:nvPicPr>
        <p:blipFill>
          <a:blip r:embed="rId12"/>
          <a:stretch>
            <a:fillRect/>
          </a:stretch>
        </p:blipFill>
        <p:spPr>
          <a:xfrm flipH="1">
            <a:off x="4557184" y="3666067"/>
            <a:ext cx="882649" cy="842433"/>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3"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GO HOME</a:t>
            </a:r>
            <a:endParaRPr kumimoji="0" sz="2800" b="1" i="0" u="none" strike="noStrike" kern="120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3"/>
          <p:cNvPicPr>
            <a:picLocks noChangeAspect="1"/>
          </p:cNvPicPr>
          <p:nvPr/>
        </p:nvPicPr>
        <p:blipFill>
          <a:blip r:embed="rId4"/>
          <a:stretch>
            <a:fillRect/>
          </a:stretch>
        </p:blipFill>
        <p:spPr>
          <a:xfrm>
            <a:off x="5833533" y="-50800"/>
            <a:ext cx="1940984" cy="1858433"/>
          </a:xfrm>
          <a:prstGeom prst="rect">
            <a:avLst/>
          </a:prstGeom>
          <a:noFill/>
          <a:ln w="9525">
            <a:noFill/>
          </a:ln>
        </p:spPr>
      </p:pic>
      <p:pic>
        <p:nvPicPr>
          <p:cNvPr id="27651"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27167" y="3920067"/>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srgbClr val="000000"/>
                </a:solidFill>
                <a:effectLst/>
                <a:uLnTx/>
                <a:uFillTx/>
                <a:latin typeface="Tahoma" panose="020B0604030504040204" pitchFamily="34" charset="0"/>
                <a:ea typeface="+mn-ea"/>
                <a:cs typeface="Tahoma" panose="020B0604030504040204" pitchFamily="34" charset="0"/>
              </a:rPr>
              <a:t>You are given 7 candies </a:t>
            </a:r>
            <a:endParaRPr kumimoji="0" sz="1865" b="1" i="0" u="none" strike="noStrike" kern="1200" cap="none" spc="0" normalizeH="0" baseline="0" noProof="0" dirty="0">
              <a:ln>
                <a:noFill/>
              </a:ln>
              <a:solidFill>
                <a:srgbClr val="000000"/>
              </a:solidFill>
              <a:effectLst/>
              <a:uLnTx/>
              <a:uFillTx/>
              <a:latin typeface="Tahoma" panose="020B0604030504040204" pitchFamily="34" charset="0"/>
              <a:ea typeface="Tahoma" panose="020B0604030504040204" pitchFamily="34" charset="0"/>
              <a:cs typeface="+mn-cs"/>
            </a:endParaRPr>
          </a:p>
        </p:txBody>
      </p:sp>
      <p:sp>
        <p:nvSpPr>
          <p:cNvPr id="27" name="Rectangle: Folded Corner 26"/>
          <p:cNvSpPr/>
          <p:nvPr/>
        </p:nvSpPr>
        <p:spPr>
          <a:xfrm>
            <a:off x="683684" y="381000"/>
            <a:ext cx="10742083" cy="1229783"/>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sz="3600">
                <a:solidFill>
                  <a:srgbClr val="002060"/>
                </a:solidFill>
                <a:latin typeface="UTM Avo" panose="02040603050506020204" pitchFamily="18" charset="0"/>
                <a:ea typeface="Tahoma" panose="020B0604030504040204" pitchFamily="34" charset="0"/>
                <a:cs typeface="UTM Avo" panose="02040603050506020204" pitchFamily="18" charset="0"/>
                <a:sym typeface="+mn-ea"/>
              </a:rPr>
              <a:t>Vì sao Vũ Duệ được thầy khen?</a:t>
            </a:r>
            <a:endParaRPr kumimoji="0" sz="3600" b="0" i="0" u="none" strike="noStrike" kern="1200" cap="none" spc="0" normalizeH="0" baseline="0" noProof="0" dirty="0">
              <a:ln>
                <a:noFill/>
              </a:ln>
              <a:solidFill>
                <a:srgbClr val="002060"/>
              </a:solidFill>
              <a:effectLst/>
              <a:uLnTx/>
              <a:uFillTx/>
              <a:latin typeface="Arial" panose="020B0604020202020204" pitchFamily="34" charset="0"/>
              <a:ea typeface="Tahoma" panose="020B0604030504040204" pitchFamily="34" charset="0"/>
              <a:cs typeface="+mn-cs"/>
            </a:endParaRPr>
          </a:p>
        </p:txBody>
      </p:sp>
      <p:sp>
        <p:nvSpPr>
          <p:cNvPr id="28" name="Rectangle: Folded Corner 27"/>
          <p:cNvSpPr/>
          <p:nvPr/>
        </p:nvSpPr>
        <p:spPr>
          <a:xfrm>
            <a:off x="679451" y="1885951"/>
            <a:ext cx="10769600" cy="1483783"/>
          </a:xfrm>
          <a:prstGeom prst="foldedCorner">
            <a:avLst>
              <a:gd name="adj" fmla="val 16667"/>
            </a:avLst>
          </a:prstGeom>
          <a:solidFill>
            <a:schemeClr val="bg1">
              <a:alpha val="90195"/>
            </a:schemeClr>
          </a:solidFill>
          <a:ln w="12700">
            <a:noFill/>
          </a:ln>
        </p:spPr>
        <p:txBody>
          <a:bodyPr lIns="91440" tIns="45720" rIns="91440" bIns="45720" anchor="ctr" anchorCtr="0"/>
          <a:lstStyle/>
          <a:p>
            <a:pPr marL="571500" lvl="0" indent="-571500" algn="ctr" defTabSz="685800">
              <a:buFontTx/>
              <a:buChar char="-"/>
              <a:defRPr/>
            </a:pPr>
            <a:r>
              <a:rPr lang="en-US" altLang="vi-VN" sz="2800">
                <a:solidFill>
                  <a:srgbClr val="002060"/>
                </a:solidFill>
                <a:latin typeface="UTM Avo" panose="02040603050506020204" pitchFamily="18" charset="0"/>
                <a:ea typeface="Tahoma" panose="020B0604030504040204" pitchFamily="34" charset="0"/>
                <a:cs typeface="UTM Avo" panose="02040603050506020204" pitchFamily="18" charset="0"/>
              </a:rPr>
              <a:t>Vì Vũ Duệ có tinh thần chăm học</a:t>
            </a:r>
            <a:endParaRPr kumimoji="0" lang="en-US" altLang="vi-VN" sz="28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7656" name="Rectangle 32"/>
          <p:cNvSpPr/>
          <p:nvPr/>
        </p:nvSpPr>
        <p:spPr>
          <a:xfrm rot="5600923">
            <a:off x="3160184" y="4940300"/>
            <a:ext cx="1447800" cy="251884"/>
          </a:xfrm>
          <a:prstGeom prst="rect">
            <a:avLst/>
          </a:prstGeom>
          <a:blipFill rotWithShape="1">
            <a:blip r:embed="rId7"/>
          </a:blipFill>
          <a:ln w="12700">
            <a:noFill/>
          </a:ln>
        </p:spPr>
        <p:txBody>
          <a:bodyPr rot="10800000" vert="eaVert"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27658"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7659" name="Flowchart: Summing Junction 35"/>
          <p:cNvGrpSpPr/>
          <p:nvPr/>
        </p:nvGrpSpPr>
        <p:grpSpPr>
          <a:xfrm>
            <a:off x="2590800" y="4944533"/>
            <a:ext cx="182033" cy="182033"/>
            <a:chOff x="1632" y="3114"/>
            <a:chExt cx="115" cy="115"/>
          </a:xfrm>
        </p:grpSpPr>
        <p:pic>
          <p:nvPicPr>
            <p:cNvPr id="27666" name="Flowchart: Summing Junction 35"/>
            <p:cNvPicPr/>
            <p:nvPr/>
          </p:nvPicPr>
          <p:blipFill>
            <a:blip r:embed="rId9"/>
            <a:stretch>
              <a:fillRect/>
            </a:stretch>
          </p:blipFill>
          <p:spPr>
            <a:xfrm>
              <a:off x="1632" y="3114"/>
              <a:ext cx="115" cy="115"/>
            </a:xfrm>
            <a:prstGeom prst="rect">
              <a:avLst/>
            </a:prstGeom>
            <a:noFill/>
            <a:ln w="9525">
              <a:noFill/>
            </a:ln>
          </p:spPr>
        </p:pic>
        <p:sp>
          <p:nvSpPr>
            <p:cNvPr id="27667" name="Text Box 13"/>
            <p:cNvSpPr txBox="1"/>
            <p:nvPr/>
          </p:nvSpPr>
          <p:spPr>
            <a:xfrm>
              <a:off x="1655" y="3138"/>
              <a:ext cx="69" cy="68"/>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grpSp>
      <p:pic>
        <p:nvPicPr>
          <p:cNvPr id="27660"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7661"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7662" name="Picture 48"/>
          <p:cNvPicPr>
            <a:picLocks noChangeAspect="1"/>
          </p:cNvPicPr>
          <p:nvPr/>
        </p:nvPicPr>
        <p:blipFill>
          <a:blip r:embed="rId11"/>
          <a:stretch>
            <a:fillRect/>
          </a:stretch>
        </p:blipFill>
        <p:spPr>
          <a:xfrm>
            <a:off x="1610784" y="4480984"/>
            <a:ext cx="778933" cy="768349"/>
          </a:xfrm>
          <a:prstGeom prst="rect">
            <a:avLst/>
          </a:prstGeom>
          <a:noFill/>
          <a:ln w="9525">
            <a:noFill/>
          </a:ln>
        </p:spPr>
      </p:pic>
      <p:pic>
        <p:nvPicPr>
          <p:cNvPr id="27663" name="Picture 50"/>
          <p:cNvPicPr>
            <a:picLocks noChangeAspect="1"/>
          </p:cNvPicPr>
          <p:nvPr/>
        </p:nvPicPr>
        <p:blipFill>
          <a:blip r:embed="rId12"/>
          <a:stretch>
            <a:fillRect/>
          </a:stretch>
        </p:blipFill>
        <p:spPr>
          <a:xfrm flipH="1">
            <a:off x="3018367" y="4614333"/>
            <a:ext cx="878417" cy="844551"/>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3"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GO HOME</a:t>
            </a:r>
            <a:endParaRPr kumimoji="0" sz="2800" b="1" i="0" u="none" strike="noStrike" kern="120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3"/>
          <p:cNvPicPr>
            <a:picLocks noChangeAspect="1"/>
          </p:cNvPicPr>
          <p:nvPr/>
        </p:nvPicPr>
        <p:blipFill>
          <a:blip r:embed="rId4"/>
          <a:stretch>
            <a:fillRect/>
          </a:stretch>
        </p:blipFill>
        <p:spPr>
          <a:xfrm>
            <a:off x="5833533" y="-50800"/>
            <a:ext cx="1940984" cy="1858433"/>
          </a:xfrm>
          <a:prstGeom prst="rect">
            <a:avLst/>
          </a:prstGeom>
          <a:noFill/>
          <a:ln w="9525">
            <a:noFill/>
          </a:ln>
        </p:spPr>
      </p:pic>
      <p:pic>
        <p:nvPicPr>
          <p:cNvPr id="28675" name="Picture 4"/>
          <p:cNvPicPr>
            <a:picLocks noChangeAspect="1"/>
          </p:cNvPicPr>
          <p:nvPr/>
        </p:nvPicPr>
        <p:blipFill>
          <a:blip r:embed="rId5"/>
          <a:stretch>
            <a:fillRect/>
          </a:stretch>
        </p:blipFill>
        <p:spPr>
          <a:xfrm>
            <a:off x="9772651" y="4861984"/>
            <a:ext cx="1970616" cy="1742016"/>
          </a:xfrm>
          <a:prstGeom prst="rect">
            <a:avLst/>
          </a:prstGeom>
          <a:noFill/>
          <a:ln w="9525">
            <a:noFill/>
          </a:ln>
        </p:spPr>
      </p:pic>
      <p:pic>
        <p:nvPicPr>
          <p:cNvPr id="7" name="Picture 6"/>
          <p:cNvPicPr>
            <a:picLocks noChangeAspect="1"/>
          </p:cNvPicPr>
          <p:nvPr/>
        </p:nvPicPr>
        <p:blipFill>
          <a:blip r:embed="rId6"/>
          <a:stretch>
            <a:fillRect/>
          </a:stretch>
        </p:blipFill>
        <p:spPr>
          <a:xfrm>
            <a:off x="9726084" y="4347633"/>
            <a:ext cx="2061633" cy="1384300"/>
          </a:xfrm>
          <a:prstGeom prst="rect">
            <a:avLst/>
          </a:prstGeom>
          <a:noFill/>
          <a:ln w="9525">
            <a:noFill/>
          </a:ln>
        </p:spPr>
      </p:pic>
      <p:sp>
        <p:nvSpPr>
          <p:cNvPr id="9" name="Rectangle: Folded Corner 8"/>
          <p:cNvSpPr/>
          <p:nvPr/>
        </p:nvSpPr>
        <p:spPr>
          <a:xfrm>
            <a:off x="9927167" y="3920067"/>
            <a:ext cx="1468967" cy="1329267"/>
          </a:xfrm>
          <a:prstGeom prst="foldedCorner">
            <a:avLst>
              <a:gd name="adj" fmla="val 16667"/>
            </a:avLst>
          </a:prstGeom>
          <a:solidFill>
            <a:schemeClr val="bg1"/>
          </a:solid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1865" b="1" i="0" u="none" strike="noStrike" kern="1200" cap="none" spc="0" normalizeH="0" baseline="0" noProof="0" dirty="0">
                <a:ln>
                  <a:noFill/>
                </a:ln>
                <a:solidFill>
                  <a:srgbClr val="000000"/>
                </a:solidFill>
                <a:effectLst/>
                <a:uLnTx/>
                <a:uFillTx/>
                <a:latin typeface="UTM Avo" panose="02040603050506020204" pitchFamily="18" charset="0"/>
                <a:ea typeface="+mn-ea"/>
                <a:cs typeface="UTM Avo" panose="02040603050506020204" pitchFamily="18" charset="0"/>
              </a:rPr>
              <a:t>You are given 2 candies </a:t>
            </a:r>
            <a:endParaRPr kumimoji="0" sz="1865" b="1" i="0" u="none" strike="noStrike" kern="1200" cap="none" spc="0" normalizeH="0" baseline="0" noProof="0" dirty="0">
              <a:ln>
                <a:noFill/>
              </a:ln>
              <a:solidFill>
                <a:srgbClr val="00000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7" name="Rectangle: Folded Corner 26"/>
          <p:cNvSpPr/>
          <p:nvPr/>
        </p:nvSpPr>
        <p:spPr>
          <a:xfrm>
            <a:off x="508000" y="277284"/>
            <a:ext cx="10987617" cy="1727200"/>
          </a:xfrm>
          <a:prstGeom prst="foldedCorner">
            <a:avLst>
              <a:gd name="adj" fmla="val 16667"/>
            </a:avLst>
          </a:prstGeom>
          <a:solidFill>
            <a:schemeClr val="bg1">
              <a:alpha val="90195"/>
            </a:schemeClr>
          </a:solidFill>
          <a:ln w="12700">
            <a:noFill/>
          </a:ln>
        </p:spPr>
        <p:txBody>
          <a:bodyPr lIns="91440" tIns="45720" rIns="91440" bIns="45720" anchor="ctr" anchorCtr="0"/>
          <a:lstStyle/>
          <a:p>
            <a:pPr lvl="0" algn="ctr" defTabSz="685800">
              <a:defRPr/>
            </a:pPr>
            <a:r>
              <a:rPr lang="en-US" sz="3200">
                <a:solidFill>
                  <a:srgbClr val="002060"/>
                </a:solidFill>
                <a:latin typeface="UTM Avo" panose="02040603050506020204" pitchFamily="18" charset="0"/>
                <a:ea typeface="Tahoma" panose="020B0604030504040204" pitchFamily="34" charset="0"/>
                <a:cs typeface="UTM Avo" panose="02040603050506020204" pitchFamily="18" charset="0"/>
                <a:sym typeface="+mn-ea"/>
              </a:rPr>
              <a:t>Vì sao Vũ Duệ được đi học?</a:t>
            </a:r>
            <a:endParaRPr kumimoji="0" lang="en-US" sz="32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sym typeface="+mn-ea"/>
            </a:endParaRPr>
          </a:p>
        </p:txBody>
      </p:sp>
      <p:sp>
        <p:nvSpPr>
          <p:cNvPr id="28" name="Rectangle: Folded Corner 27"/>
          <p:cNvSpPr/>
          <p:nvPr/>
        </p:nvSpPr>
        <p:spPr>
          <a:xfrm>
            <a:off x="508000" y="2131695"/>
            <a:ext cx="11110595" cy="1923415"/>
          </a:xfrm>
          <a:prstGeom prst="foldedCorner">
            <a:avLst>
              <a:gd name="adj" fmla="val 16667"/>
            </a:avLst>
          </a:prstGeom>
          <a:solidFill>
            <a:schemeClr val="bg1">
              <a:alpha val="90195"/>
            </a:schemeClr>
          </a:solidFill>
          <a:ln w="12700">
            <a:noFill/>
          </a:ln>
        </p:spPr>
        <p:txBody>
          <a:bodyPr lIns="91440" tIns="45720" rIns="91440" bIns="45720" anchor="ctr" anchorCtr="0"/>
          <a:lstStyle/>
          <a:p>
            <a:pPr marL="571500" lvl="0" indent="-571500" algn="ctr" defTabSz="685800">
              <a:buFontTx/>
              <a:buChar char="-"/>
              <a:defRPr/>
            </a:pPr>
            <a:r>
              <a:rPr lang="en-US" altLang="vi-VN" sz="2800">
                <a:solidFill>
                  <a:srgbClr val="002060"/>
                </a:solidFill>
                <a:latin typeface="UTM Avo" panose="02040603050506020204" pitchFamily="18" charset="0"/>
                <a:ea typeface="Tahoma" panose="020B0604030504040204" pitchFamily="34" charset="0"/>
                <a:cs typeface="UTM Avo" panose="02040603050506020204" pitchFamily="18" charset="0"/>
              </a:rPr>
              <a:t>Thầy đồ thương hoàn cảnh khó khăn và sự ham học của Vũ Duệ nên cho Vũ Duệ vào học.</a:t>
            </a:r>
            <a:endParaRPr kumimoji="0" lang="en-US" altLang="vi-VN" sz="2800" b="0" i="0" u="none" strike="noStrike" kern="1200" cap="none" spc="0" normalizeH="0" baseline="0" noProof="0" dirty="0">
              <a:ln>
                <a:noFill/>
              </a:ln>
              <a:solidFill>
                <a:srgbClr val="002060"/>
              </a:solidFill>
              <a:effectLst/>
              <a:uLnTx/>
              <a:uFillTx/>
              <a:latin typeface="UTM Avo" panose="02040603050506020204" pitchFamily="18" charset="0"/>
              <a:ea typeface="Tahoma" panose="020B0604030504040204" pitchFamily="34" charset="0"/>
              <a:cs typeface="UTM Avo" panose="02040603050506020204" pitchFamily="18" charset="0"/>
            </a:endParaRPr>
          </a:p>
        </p:txBody>
      </p:sp>
      <p:sp>
        <p:nvSpPr>
          <p:cNvPr id="28680" name="Rectangle 32"/>
          <p:cNvSpPr/>
          <p:nvPr/>
        </p:nvSpPr>
        <p:spPr>
          <a:xfrm rot="5600923">
            <a:off x="2829984" y="4993217"/>
            <a:ext cx="2438400" cy="251883"/>
          </a:xfrm>
          <a:prstGeom prst="rect">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UTM Avo" panose="02040603050506020204" pitchFamily="18" charset="0"/>
              <a:ea typeface="+mn-ea"/>
              <a:cs typeface="UTM Avo" panose="02040603050506020204" pitchFamily="18" charset="0"/>
            </a:endParaRPr>
          </a:p>
        </p:txBody>
      </p:sp>
      <p:pic>
        <p:nvPicPr>
          <p:cNvPr id="28682" name="Picture 34"/>
          <p:cNvPicPr>
            <a:picLocks noChangeAspect="1"/>
          </p:cNvPicPr>
          <p:nvPr/>
        </p:nvPicPr>
        <p:blipFill>
          <a:blip r:embed="rId8"/>
          <a:stretch>
            <a:fillRect/>
          </a:stretch>
        </p:blipFill>
        <p:spPr>
          <a:xfrm>
            <a:off x="3572933" y="5458884"/>
            <a:ext cx="952500" cy="1018116"/>
          </a:xfrm>
          <a:prstGeom prst="rect">
            <a:avLst/>
          </a:prstGeom>
          <a:noFill/>
          <a:ln w="9525">
            <a:noFill/>
          </a:ln>
        </p:spPr>
      </p:pic>
      <p:grpSp>
        <p:nvGrpSpPr>
          <p:cNvPr id="28683" name="Flowchart: Summing Junction 35"/>
          <p:cNvGrpSpPr/>
          <p:nvPr/>
        </p:nvGrpSpPr>
        <p:grpSpPr>
          <a:xfrm>
            <a:off x="4011084" y="4182533"/>
            <a:ext cx="184149" cy="177800"/>
            <a:chOff x="2527" y="2634"/>
            <a:chExt cx="115" cy="112"/>
          </a:xfrm>
        </p:grpSpPr>
        <p:pic>
          <p:nvPicPr>
            <p:cNvPr id="28690" name="Flowchart: Summing Junction 35"/>
            <p:cNvPicPr/>
            <p:nvPr/>
          </p:nvPicPr>
          <p:blipFill>
            <a:blip r:embed="rId9"/>
            <a:stretch>
              <a:fillRect/>
            </a:stretch>
          </p:blipFill>
          <p:spPr>
            <a:xfrm>
              <a:off x="2527" y="2634"/>
              <a:ext cx="115" cy="112"/>
            </a:xfrm>
            <a:prstGeom prst="rect">
              <a:avLst/>
            </a:prstGeom>
            <a:noFill/>
            <a:ln w="9525">
              <a:noFill/>
            </a:ln>
          </p:spPr>
        </p:pic>
        <p:sp>
          <p:nvSpPr>
            <p:cNvPr id="28691" name="Text Box 13"/>
            <p:cNvSpPr txBox="1"/>
            <p:nvPr/>
          </p:nvSpPr>
          <p:spPr>
            <a:xfrm>
              <a:off x="2550" y="2656"/>
              <a:ext cx="69" cy="69"/>
            </a:xfrm>
            <a:prstGeom prst="rect">
              <a:avLst/>
            </a:prstGeom>
            <a:noFill/>
            <a:ln w="9525">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sz="1865" b="0" i="0" u="none" strike="noStrike" kern="1200" cap="none" spc="0" normalizeH="0" baseline="0" noProof="0" dirty="0">
                <a:ln>
                  <a:noFill/>
                </a:ln>
                <a:solidFill>
                  <a:srgbClr val="FFFFFF"/>
                </a:solidFill>
                <a:effectLst/>
                <a:uLnTx/>
                <a:uFillTx/>
                <a:latin typeface="UTM Avo" panose="02040603050506020204" pitchFamily="18" charset="0"/>
                <a:ea typeface="+mn-ea"/>
                <a:cs typeface="UTM Avo" panose="02040603050506020204" pitchFamily="18" charset="0"/>
              </a:endParaRPr>
            </a:p>
          </p:txBody>
        </p:sp>
      </p:grpSp>
      <p:pic>
        <p:nvPicPr>
          <p:cNvPr id="28684" name="Picture 37"/>
          <p:cNvPicPr>
            <a:picLocks noChangeAspect="1"/>
          </p:cNvPicPr>
          <p:nvPr/>
        </p:nvPicPr>
        <p:blipFill>
          <a:blip r:embed="rId10"/>
          <a:stretch>
            <a:fillRect/>
          </a:stretch>
        </p:blipFill>
        <p:spPr>
          <a:xfrm>
            <a:off x="5001684" y="5154084"/>
            <a:ext cx="1166283" cy="1276349"/>
          </a:xfrm>
          <a:prstGeom prst="rect">
            <a:avLst/>
          </a:prstGeom>
          <a:noFill/>
          <a:ln w="9525">
            <a:noFill/>
          </a:ln>
        </p:spPr>
      </p:pic>
      <p:pic>
        <p:nvPicPr>
          <p:cNvPr id="28685" name="Picture 44"/>
          <p:cNvPicPr>
            <a:picLocks noChangeAspect="1"/>
          </p:cNvPicPr>
          <p:nvPr/>
        </p:nvPicPr>
        <p:blipFill>
          <a:blip r:embed="rId10"/>
          <a:stretch>
            <a:fillRect/>
          </a:stretch>
        </p:blipFill>
        <p:spPr>
          <a:xfrm>
            <a:off x="0" y="3972984"/>
            <a:ext cx="1164167" cy="1276349"/>
          </a:xfrm>
          <a:prstGeom prst="rect">
            <a:avLst/>
          </a:prstGeom>
          <a:noFill/>
          <a:ln w="9525">
            <a:noFill/>
          </a:ln>
        </p:spPr>
      </p:pic>
      <p:pic>
        <p:nvPicPr>
          <p:cNvPr id="28686" name="Picture 48"/>
          <p:cNvPicPr>
            <a:picLocks noChangeAspect="1"/>
          </p:cNvPicPr>
          <p:nvPr/>
        </p:nvPicPr>
        <p:blipFill>
          <a:blip r:embed="rId11"/>
          <a:stretch>
            <a:fillRect/>
          </a:stretch>
        </p:blipFill>
        <p:spPr>
          <a:xfrm>
            <a:off x="3048000" y="3429000"/>
            <a:ext cx="778933" cy="770467"/>
          </a:xfrm>
          <a:prstGeom prst="rect">
            <a:avLst/>
          </a:prstGeom>
          <a:noFill/>
          <a:ln w="9525">
            <a:noFill/>
          </a:ln>
        </p:spPr>
      </p:pic>
      <p:pic>
        <p:nvPicPr>
          <p:cNvPr id="28687" name="Picture 50"/>
          <p:cNvPicPr>
            <a:picLocks noChangeAspect="1"/>
          </p:cNvPicPr>
          <p:nvPr/>
        </p:nvPicPr>
        <p:blipFill>
          <a:blip r:embed="rId12"/>
          <a:stretch>
            <a:fillRect/>
          </a:stretch>
        </p:blipFill>
        <p:spPr>
          <a:xfrm flipH="1">
            <a:off x="4557184" y="3666067"/>
            <a:ext cx="882649" cy="842433"/>
          </a:xfrm>
          <a:prstGeom prst="rect">
            <a:avLst/>
          </a:prstGeom>
          <a:noFill/>
          <a:ln w="9525">
            <a:noFill/>
          </a:ln>
        </p:spPr>
      </p:pic>
      <p:pic>
        <p:nvPicPr>
          <p:cNvPr id="53" name="Picture 52"/>
          <p:cNvPicPr>
            <a:picLocks noChangeAspect="1"/>
          </p:cNvPicPr>
          <p:nvPr/>
        </p:nvPicPr>
        <p:blipFill>
          <a:blip r:embed="rId13"/>
          <a:stretch>
            <a:fillRect/>
          </a:stretch>
        </p:blipFill>
        <p:spPr>
          <a:xfrm>
            <a:off x="9884833" y="3920067"/>
            <a:ext cx="495300" cy="438151"/>
          </a:xfrm>
          <a:prstGeom prst="rect">
            <a:avLst/>
          </a:prstGeom>
          <a:noFill/>
          <a:ln w="9525">
            <a:noFill/>
          </a:ln>
        </p:spPr>
      </p:pic>
      <p:pic>
        <p:nvPicPr>
          <p:cNvPr id="55" name="Picture 54"/>
          <p:cNvPicPr>
            <a:picLocks noChangeAspect="1"/>
          </p:cNvPicPr>
          <p:nvPr/>
        </p:nvPicPr>
        <p:blipFill>
          <a:blip r:embed="rId14"/>
          <a:stretch>
            <a:fillRect/>
          </a:stretch>
        </p:blipFill>
        <p:spPr>
          <a:xfrm>
            <a:off x="11051117" y="3822700"/>
            <a:ext cx="713316" cy="1191684"/>
          </a:xfrm>
          <a:prstGeom prst="rect">
            <a:avLst/>
          </a:prstGeom>
          <a:noFill/>
          <a:ln w="9525">
            <a:noFill/>
          </a:ln>
        </p:spPr>
      </p:pic>
      <p:sp>
        <p:nvSpPr>
          <p:cNvPr id="3" name="Arrow: Pentagon 30">
            <a:hlinkClick r:id="rId15" action="ppaction://hlinksldjump">
              <a:snd r:embed="rId3" name="applause.wav"/>
            </a:hlinkClick>
          </p:cNvPr>
          <p:cNvSpPr/>
          <p:nvPr/>
        </p:nvSpPr>
        <p:spPr>
          <a:xfrm rot="586976" flipH="1">
            <a:off x="2844800" y="4038600"/>
            <a:ext cx="2309284" cy="901700"/>
          </a:xfrm>
          <a:prstGeom prst="homePlate">
            <a:avLst>
              <a:gd name="adj" fmla="val 49845"/>
            </a:avLst>
          </a:prstGeom>
          <a:blipFill rotWithShape="1">
            <a:blip r:embed="rId7"/>
          </a:blipFill>
          <a:ln w="12700">
            <a:noFill/>
          </a:ln>
        </p:spPr>
        <p:txBody>
          <a:bodyPr lIns="91440" tIns="45720" rIns="91440" bIns="45720" anchor="ctr" anchorCtr="0"/>
          <a:lstStyle/>
          <a:p>
            <a:pPr marL="0" marR="0" lvl="0" indent="0" algn="ctr" defTabSz="685800" rtl="0" eaLnBrk="1" fontAlgn="auto" latinLnBrk="0" hangingPunct="1">
              <a:lnSpc>
                <a:spcPct val="100000"/>
              </a:lnSpc>
              <a:spcBef>
                <a:spcPts val="0"/>
              </a:spcBef>
              <a:spcAft>
                <a:spcPts val="0"/>
              </a:spcAft>
              <a:buClrTx/>
              <a:buSzTx/>
              <a:buFontTx/>
              <a:buNone/>
              <a:defRPr/>
            </a:pPr>
            <a:r>
              <a:rPr kumimoji="0" sz="2800" b="1" i="0" u="none" strike="noStrike" kern="1200" cap="none" spc="0" normalizeH="0" baseline="0" noProof="0" dirty="0">
                <a:ln>
                  <a:noFill/>
                </a:ln>
                <a:solidFill>
                  <a:srgbClr val="FFFFFF"/>
                </a:solidFill>
                <a:effectLst/>
                <a:uLnTx/>
                <a:uFillTx/>
                <a:latin typeface="Tahoma" panose="020B0604030504040204" pitchFamily="34" charset="0"/>
                <a:ea typeface="+mn-ea"/>
                <a:cs typeface="Tahoma" panose="020B0604030504040204" pitchFamily="34" charset="0"/>
              </a:rPr>
              <a:t>GO HOME</a:t>
            </a:r>
            <a:endParaRPr kumimoji="0" sz="2800" b="1" i="0" u="none" strike="noStrike" kern="1200" cap="none" spc="0" normalizeH="0" baseline="0" noProof="0" dirty="0">
              <a:ln>
                <a:noFill/>
              </a:ln>
              <a:solidFill>
                <a:srgbClr val="FFFFFF"/>
              </a:solidFill>
              <a:effectLst/>
              <a:uLnTx/>
              <a:uFillTx/>
              <a:latin typeface="Tahoma" panose="020B0604030504040204" pitchFamily="34" charset="0"/>
              <a:ea typeface="Tahoma" panose="020B0604030504040204"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7"/>
                    </p:tgtEl>
                  </p:cond>
                </p:stCondLst>
                <p:endSync evt="end" delay="0">
                  <p:rtn val="all"/>
                </p:endSync>
                <p:childTnLst>
                  <p:par>
                    <p:cTn id="18" fill="hold">
                      <p:stCondLst>
                        <p:cond delay="0"/>
                      </p:stCondLst>
                      <p:childTnLst>
                        <p:par>
                          <p:cTn id="19" fill="hold">
                            <p:stCondLst>
                              <p:cond delay="0"/>
                            </p:stCondLst>
                            <p:childTnLst>
                              <p:par>
                                <p:cTn id="20" presetID="64" presetClass="path" presetSubtype="0" accel="50000" decel="50000" fill="hold" nodeType="clickEffect">
                                  <p:stCondLst>
                                    <p:cond delay="0"/>
                                  </p:stCondLst>
                                  <p:childTnLst>
                                    <p:animMotion origin="layout" path="M -1.66667E-6 -3.7037E-6 L -1.66667E-6 -0.22476 " pathEditMode="relative" rAng="0" ptsTypes="AA">
                                      <p:cBhvr>
                                        <p:cTn id="21" dur="2000" fill="hold"/>
                                        <p:tgtEl>
                                          <p:spTgt spid="7"/>
                                        </p:tgtEl>
                                        <p:attrNameLst>
                                          <p:attrName>ppt_x</p:attrName>
                                          <p:attrName>ppt_y</p:attrName>
                                        </p:attrNameLst>
                                      </p:cBhvr>
                                      <p:rCtr x="0" y="-1125000"/>
                                    </p:animMotion>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subTnLst>
                                    <p:audio>
                                      <p:cMediaNode>
                                        <p:cTn display="0" masterRel="sameClick">
                                          <p:stCondLst>
                                            <p:cond evt="begin" delay="0">
                                              <p:tn val="23"/>
                                            </p:cond>
                                          </p:stCondLst>
                                          <p:endCondLst>
                                            <p:cond evt="onStopAudio" delay="0">
                                              <p:tgtEl>
                                                <p:sldTgt/>
                                              </p:tgtEl>
                                            </p:cond>
                                          </p:endCondLst>
                                        </p:cTn>
                                        <p:tgtEl>
                                          <p:sndTgt r:embed="rId3" name="applause.wav"/>
                                        </p:tgtEl>
                                      </p:cMediaNode>
                                    </p:audio>
                                  </p:subTnLst>
                                </p:cTn>
                              </p:par>
                              <p:par>
                                <p:cTn id="26" presetID="10" presetClass="entr" presetSubtype="0" fill="hold"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2500"/>
                            </p:stCondLst>
                            <p:childTnLst>
                              <p:par>
                                <p:cTn id="33" presetID="32" presetClass="emph" presetSubtype="0" repeatCount="indefinite" fill="hold" grpId="1" nodeType="afterEffect">
                                  <p:stCondLst>
                                    <p:cond delay="0"/>
                                  </p:stCondLst>
                                  <p:childTnLst>
                                    <p:animRot by="120000">
                                      <p:cBhvr>
                                        <p:cTn id="34" dur="100" fill="hold">
                                          <p:stCondLst>
                                            <p:cond delay="0"/>
                                          </p:stCondLst>
                                        </p:cTn>
                                        <p:tgtEl>
                                          <p:spTgt spid="9"/>
                                        </p:tgtEl>
                                        <p:attrNameLst>
                                          <p:attrName>r</p:attrName>
                                        </p:attrNameLst>
                                      </p:cBhvr>
                                    </p:animRot>
                                    <p:animRot by="-240000">
                                      <p:cBhvr>
                                        <p:cTn id="35" dur="200" fill="hold">
                                          <p:stCondLst>
                                            <p:cond delay="200"/>
                                          </p:stCondLst>
                                        </p:cTn>
                                        <p:tgtEl>
                                          <p:spTgt spid="9"/>
                                        </p:tgtEl>
                                        <p:attrNameLst>
                                          <p:attrName>r</p:attrName>
                                        </p:attrNameLst>
                                      </p:cBhvr>
                                    </p:animRot>
                                    <p:animRot by="240000">
                                      <p:cBhvr>
                                        <p:cTn id="36" dur="200" fill="hold">
                                          <p:stCondLst>
                                            <p:cond delay="400"/>
                                          </p:stCondLst>
                                        </p:cTn>
                                        <p:tgtEl>
                                          <p:spTgt spid="9"/>
                                        </p:tgtEl>
                                        <p:attrNameLst>
                                          <p:attrName>r</p:attrName>
                                        </p:attrNameLst>
                                      </p:cBhvr>
                                    </p:animRot>
                                    <p:animRot by="-240000">
                                      <p:cBhvr>
                                        <p:cTn id="37" dur="200" fill="hold">
                                          <p:stCondLst>
                                            <p:cond delay="600"/>
                                          </p:stCondLst>
                                        </p:cTn>
                                        <p:tgtEl>
                                          <p:spTgt spid="9"/>
                                        </p:tgtEl>
                                        <p:attrNameLst>
                                          <p:attrName>r</p:attrName>
                                        </p:attrNameLst>
                                      </p:cBhvr>
                                    </p:animRot>
                                    <p:animRot by="120000">
                                      <p:cBhvr>
                                        <p:cTn id="38" dur="200" fill="hold">
                                          <p:stCondLst>
                                            <p:cond delay="800"/>
                                          </p:stCondLst>
                                        </p:cTn>
                                        <p:tgtEl>
                                          <p:spTgt spid="9"/>
                                        </p:tgtEl>
                                        <p:attrNameLst>
                                          <p:attrName>r</p:attrName>
                                        </p:attrNameLst>
                                      </p:cBhvr>
                                    </p:animRot>
                                  </p:childTnLst>
                                </p:cTn>
                              </p:par>
                            </p:childTnLst>
                          </p:cTn>
                        </p:par>
                      </p:childTnLst>
                    </p:cTn>
                  </p:par>
                </p:childTnLst>
              </p:cTn>
              <p:nextCondLst>
                <p:cond evt="onClick" delay="0">
                  <p:tgtEl>
                    <p:spTgt spid="7"/>
                  </p:tgtEl>
                </p:cond>
              </p:nextCondLst>
            </p:seq>
          </p:childTnLst>
        </p:cTn>
      </p:par>
    </p:tnLst>
    <p:bldLst>
      <p:bldP spid="9" grpId="0" bldLvl="0" animBg="1"/>
      <p:bldP spid="9" grpId="1" bldLvl="0" animBg="1"/>
      <p:bldP spid="27" grpId="0" bldLvl="0" animBg="1"/>
      <p:bldP spid="2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Box 5"/>
          <p:cNvSpPr txBox="1"/>
          <p:nvPr/>
        </p:nvSpPr>
        <p:spPr>
          <a:xfrm>
            <a:off x="2096135" y="77470"/>
            <a:ext cx="7583170" cy="621030"/>
          </a:xfrm>
          <a:prstGeom prst="rect">
            <a:avLst/>
          </a:prstGeom>
          <a:noFill/>
        </p:spPr>
        <p:txBody>
          <a:bodyPr wrap="square" lIns="68573" tIns="34287" rIns="68573" bIns="34287" rtlCol="0">
            <a:spAutoFit/>
          </a:bodyPr>
          <a:lstStyle/>
          <a:p>
            <a:pPr algn="ctr" defTabSz="685800">
              <a:lnSpc>
                <a:spcPct val="150000"/>
              </a:lnSpc>
            </a:pPr>
            <a:r>
              <a:rPr lang="en-US" sz="2400" b="1" i="1" dirty="0" err="1">
                <a:solidFill>
                  <a:srgbClr val="7030A0"/>
                </a:solidFill>
                <a:latin typeface="Arial Narrow" panose="020B0606020202030204" charset="0"/>
                <a:cs typeface="Arial Narrow" panose="020B0606020202030204" charset="0"/>
              </a:rPr>
              <a:t>Thứ</a:t>
            </a:r>
            <a:r>
              <a:rPr lang="en-US" sz="2400" b="1" i="1" dirty="0">
                <a:solidFill>
                  <a:srgbClr val="7030A0"/>
                </a:solidFill>
                <a:latin typeface="Arial Narrow" panose="020B0606020202030204" charset="0"/>
                <a:cs typeface="Arial Narrow" panose="020B0606020202030204" charset="0"/>
              </a:rPr>
              <a:t> ....</a:t>
            </a:r>
            <a:r>
              <a:rPr lang="en-US" sz="2400" b="1" i="1" dirty="0" err="1">
                <a:solidFill>
                  <a:srgbClr val="7030A0"/>
                </a:solidFill>
                <a:latin typeface="Arial Narrow" panose="020B0606020202030204" charset="0"/>
                <a:cs typeface="Arial Narrow" panose="020B0606020202030204" charset="0"/>
              </a:rPr>
              <a:t>ngày .....tháng</a:t>
            </a:r>
            <a:r>
              <a:rPr lang="en-US" sz="2400" b="1" i="1" dirty="0">
                <a:solidFill>
                  <a:srgbClr val="7030A0"/>
                </a:solidFill>
                <a:latin typeface="Arial Narrow" panose="020B0606020202030204" charset="0"/>
                <a:cs typeface="Arial Narrow" panose="020B0606020202030204" charset="0"/>
              </a:rPr>
              <a:t> ....</a:t>
            </a:r>
            <a:r>
              <a:rPr lang="en-US" sz="2400" b="1" i="1" dirty="0" err="1">
                <a:solidFill>
                  <a:srgbClr val="7030A0"/>
                </a:solidFill>
                <a:latin typeface="Arial Narrow" panose="020B0606020202030204" charset="0"/>
                <a:cs typeface="Arial Narrow" panose="020B0606020202030204" charset="0"/>
              </a:rPr>
              <a:t>năm ....</a:t>
            </a:r>
          </a:p>
        </p:txBody>
      </p:sp>
      <p:sp>
        <p:nvSpPr>
          <p:cNvPr id="15" name="TextBox 14"/>
          <p:cNvSpPr txBox="1"/>
          <p:nvPr/>
        </p:nvSpPr>
        <p:spPr>
          <a:xfrm>
            <a:off x="412115" y="838835"/>
            <a:ext cx="11228070" cy="1383030"/>
          </a:xfrm>
          <a:prstGeom prst="rect">
            <a:avLst/>
          </a:prstGeom>
          <a:noFill/>
        </p:spPr>
        <p:txBody>
          <a:bodyPr wrap="square" lIns="68573" tIns="34287" rIns="68573" bIns="34287" rtlCol="0">
            <a:spAutoFit/>
          </a:bodyPr>
          <a:lstStyle/>
          <a:p>
            <a:pPr algn="ctr" defTabSz="685800">
              <a:lnSpc>
                <a:spcPct val="150000"/>
              </a:lnSpc>
            </a:pPr>
            <a:r>
              <a:rPr lang="en-US" sz="5700" b="1" dirty="0" err="1">
                <a:solidFill>
                  <a:schemeClr val="accent1"/>
                </a:solidFill>
                <a:effectLst>
                  <a:outerShdw blurRad="38100" dist="25400" dir="5400000" algn="ctr" rotWithShape="0">
                    <a:srgbClr val="6E747A">
                      <a:alpha val="43000"/>
                    </a:srgbClr>
                  </a:outerShdw>
                </a:effectLst>
                <a:latin typeface="Arial Rounded MT Bold" panose="020F0704030504030204" charset="0"/>
                <a:cs typeface="Arial Rounded MT Bold" panose="020F0704030504030204" charset="0"/>
              </a:rPr>
              <a:t>Bài</a:t>
            </a:r>
            <a:r>
              <a:rPr lang="en-US" sz="5700" b="1" dirty="0">
                <a:solidFill>
                  <a:schemeClr val="accent1"/>
                </a:solidFill>
                <a:effectLst>
                  <a:outerShdw blurRad="38100" dist="25400" dir="5400000" algn="ctr" rotWithShape="0">
                    <a:srgbClr val="6E747A">
                      <a:alpha val="43000"/>
                    </a:srgbClr>
                  </a:outerShdw>
                </a:effectLst>
                <a:latin typeface="Arial Rounded MT Bold" panose="020F0704030504030204" charset="0"/>
                <a:cs typeface="Arial Rounded MT Bold" panose="020F0704030504030204" charset="0"/>
              </a:rPr>
              <a:t> 9: Cô giáo lớp em</a:t>
            </a:r>
            <a:endParaRPr lang="en-US" sz="5700" dirty="0">
              <a:solidFill>
                <a:schemeClr val="accent1"/>
              </a:solidFill>
              <a:effectLst>
                <a:outerShdw blurRad="38100" dist="25400" dir="5400000" algn="ctr" rotWithShape="0">
                  <a:srgbClr val="6E747A">
                    <a:alpha val="43000"/>
                  </a:srgbClr>
                </a:outerShdw>
              </a:effectLst>
              <a:latin typeface="Arial Rounded MT Bold" panose="020F0704030504030204" charset="0"/>
              <a:cs typeface="Arial Rounded MT Bold" panose="020F0704030504030204" charset="0"/>
            </a:endParaRPr>
          </a:p>
        </p:txBody>
      </p:sp>
      <p:pic>
        <p:nvPicPr>
          <p:cNvPr id="4" name="Content Placeholder 3" descr="logo"/>
          <p:cNvPicPr>
            <a:picLocks noGrp="1" noChangeAspect="1"/>
          </p:cNvPicPr>
          <p:nvPr>
            <p:ph sz="half" idx="2"/>
          </p:nvPr>
        </p:nvPicPr>
        <p:blipFill>
          <a:blip r:embed="rId3"/>
          <a:stretch>
            <a:fillRect/>
          </a:stretch>
        </p:blipFill>
        <p:spPr>
          <a:xfrm>
            <a:off x="10535920" y="0"/>
            <a:ext cx="1656080" cy="1691640"/>
          </a:xfrm>
          <a:prstGeom prst="rect">
            <a:avLst/>
          </a:prstGeom>
        </p:spPr>
      </p:pic>
      <p:pic>
        <p:nvPicPr>
          <p:cNvPr id="7" name="Content Placeholder 6"/>
          <p:cNvPicPr>
            <a:picLocks noGrp="1" noChangeAspect="1"/>
          </p:cNvPicPr>
          <p:nvPr>
            <p:ph sz="half" idx="1"/>
          </p:nvPr>
        </p:nvPicPr>
        <p:blipFill>
          <a:blip r:embed="rId4"/>
          <a:stretch>
            <a:fillRect/>
          </a:stretch>
        </p:blipFill>
        <p:spPr>
          <a:xfrm>
            <a:off x="3209925" y="2452370"/>
            <a:ext cx="6091555" cy="3382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6" name="图片 41995" descr="13"/>
          <p:cNvPicPr>
            <a:picLocks noChangeAspect="1"/>
          </p:cNvPicPr>
          <p:nvPr/>
        </p:nvPicPr>
        <p:blipFill>
          <a:blip r:embed="rId4"/>
          <a:stretch>
            <a:fillRect/>
          </a:stretch>
        </p:blipFill>
        <p:spPr>
          <a:xfrm>
            <a:off x="7010400" y="685800"/>
            <a:ext cx="4656667" cy="3862917"/>
          </a:xfrm>
          <a:prstGeom prst="rect">
            <a:avLst/>
          </a:prstGeom>
          <a:noFill/>
          <a:ln w="9525">
            <a:noFill/>
          </a:ln>
        </p:spPr>
      </p:pic>
      <p:pic>
        <p:nvPicPr>
          <p:cNvPr id="41997" name="图片 41996" descr="14"/>
          <p:cNvPicPr>
            <a:picLocks noChangeAspect="1"/>
          </p:cNvPicPr>
          <p:nvPr/>
        </p:nvPicPr>
        <p:blipFill>
          <a:blip r:embed="rId5"/>
          <a:stretch>
            <a:fillRect/>
          </a:stretch>
        </p:blipFill>
        <p:spPr>
          <a:xfrm>
            <a:off x="0" y="177800"/>
            <a:ext cx="7272867" cy="6182784"/>
          </a:xfrm>
          <a:prstGeom prst="rect">
            <a:avLst/>
          </a:prstGeom>
          <a:noFill/>
          <a:ln w="9525">
            <a:noFill/>
          </a:ln>
        </p:spPr>
      </p:pic>
      <p:pic>
        <p:nvPicPr>
          <p:cNvPr id="33796" name="图片 41997" descr="1"/>
          <p:cNvPicPr>
            <a:picLocks noChangeAspect="1"/>
          </p:cNvPicPr>
          <p:nvPr/>
        </p:nvPicPr>
        <p:blipFill>
          <a:blip r:embed="rId6"/>
          <a:stretch>
            <a:fillRect/>
          </a:stretch>
        </p:blipFill>
        <p:spPr>
          <a:xfrm>
            <a:off x="0" y="5617633"/>
            <a:ext cx="12192000" cy="1240367"/>
          </a:xfrm>
          <a:prstGeom prst="rect">
            <a:avLst/>
          </a:prstGeom>
          <a:noFill/>
          <a:ln w="9525">
            <a:noFill/>
          </a:ln>
        </p:spPr>
      </p:pic>
      <p:sp>
        <p:nvSpPr>
          <p:cNvPr id="33797" name="Text Box 5"/>
          <p:cNvSpPr txBox="1"/>
          <p:nvPr/>
        </p:nvSpPr>
        <p:spPr>
          <a:xfrm>
            <a:off x="1930400" y="3429000"/>
            <a:ext cx="3556000" cy="460375"/>
          </a:xfrm>
          <a:prstGeom prst="rect">
            <a:avLst/>
          </a:prstGeom>
          <a:noFill/>
          <a:ln w="9525">
            <a:noFill/>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3798" name="Text Box 6"/>
          <p:cNvSpPr txBox="1"/>
          <p:nvPr/>
        </p:nvSpPr>
        <p:spPr>
          <a:xfrm>
            <a:off x="711200" y="3429000"/>
            <a:ext cx="5994400" cy="152844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r>
              <a:rPr kumimoji="0" sz="3735" b="0" i="0" u="none" strike="noStrike" kern="1200" cap="none" spc="0" normalizeH="0" baseline="0" noProof="0" dirty="0">
                <a:ln>
                  <a:noFill/>
                </a:ln>
                <a:solidFill>
                  <a:srgbClr val="FF0000"/>
                </a:solidFill>
                <a:effectLst/>
                <a:uLnTx/>
                <a:uFillTx/>
                <a:latin typeface=".VnAvant" panose="020B7200000000000000" pitchFamily="34" charset="0"/>
                <a:ea typeface="+mn-ea"/>
                <a:cs typeface="+mn-cs"/>
              </a:rPr>
              <a:t>Cïng b¹n kÓ </a:t>
            </a:r>
          </a:p>
          <a:p>
            <a:pPr marL="0" marR="0" lvl="0" indent="0" algn="ctr" defTabSz="914400" rtl="0" eaLnBrk="1" fontAlgn="auto" latinLnBrk="0" hangingPunct="1">
              <a:lnSpc>
                <a:spcPct val="100000"/>
              </a:lnSpc>
              <a:spcBef>
                <a:spcPct val="50000"/>
              </a:spcBef>
              <a:spcAft>
                <a:spcPts val="0"/>
              </a:spcAft>
              <a:buClrTx/>
              <a:buSzTx/>
              <a:buFontTx/>
              <a:buNone/>
              <a:defRPr/>
            </a:pPr>
            <a:r>
              <a:rPr kumimoji="0" sz="3735" b="0" i="0" u="none" strike="noStrike" kern="1200" cap="none" spc="0" normalizeH="0" baseline="0" noProof="0" dirty="0">
                <a:ln>
                  <a:noFill/>
                </a:ln>
                <a:solidFill>
                  <a:srgbClr val="FF0000"/>
                </a:solidFill>
                <a:effectLst/>
                <a:uLnTx/>
                <a:uFillTx/>
                <a:latin typeface=".VnAvant" panose="020B7200000000000000" pitchFamily="34" charset="0"/>
                <a:ea typeface="+mn-ea"/>
                <a:cs typeface="+mn-cs"/>
              </a:rPr>
              <a:t>trong nhãm</a:t>
            </a:r>
            <a:r>
              <a:rPr kumimoji="0" sz="3735" b="0" i="0" u="none" strike="noStrike" kern="1200" cap="none" spc="0" normalizeH="0" baseline="0" noProof="0" dirty="0">
                <a:ln>
                  <a:noFill/>
                </a:ln>
                <a:solidFill>
                  <a:prstClr val="black"/>
                </a:solidFill>
                <a:effectLst/>
                <a:uLnTx/>
                <a:uFillTx/>
                <a:latin typeface=".VnAvant" panose="020B7200000000000000" pitchFamily="34" charset="0"/>
                <a:ea typeface="+mn-ea"/>
                <a:cs typeface="+mn-cs"/>
              </a:rPr>
              <a:t> </a:t>
            </a:r>
          </a:p>
        </p:txBody>
      </p:sp>
      <p:sp>
        <p:nvSpPr>
          <p:cNvPr id="55303" name="Text Box 7"/>
          <p:cNvSpPr txBox="1"/>
          <p:nvPr/>
        </p:nvSpPr>
        <p:spPr>
          <a:xfrm>
            <a:off x="7416800" y="2819400"/>
            <a:ext cx="2540000" cy="583565"/>
          </a:xfrm>
          <a:prstGeom prst="rect">
            <a:avLst/>
          </a:prstGeom>
          <a:noFill/>
          <a:ln w="9525">
            <a:noFill/>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defRPr/>
            </a:pPr>
            <a:r>
              <a:rPr kumimoji="0" sz="3200" b="0" i="0" u="none" strike="noStrike" kern="1200" cap="none" spc="0" normalizeH="0" baseline="0" noProof="0" dirty="0">
                <a:ln>
                  <a:noFill/>
                </a:ln>
                <a:solidFill>
                  <a:srgbClr val="FF0000"/>
                </a:solidFill>
                <a:effectLst/>
                <a:uLnTx/>
                <a:uFillTx/>
                <a:latin typeface=".VnAvant" panose="020B7200000000000000" pitchFamily="34" charset="0"/>
                <a:ea typeface="+mn-ea"/>
                <a:cs typeface="+mn-cs"/>
              </a:rPr>
              <a:t>Thêi gian 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1997"/>
                                        </p:tgtEl>
                                        <p:attrNameLst>
                                          <p:attrName>style.visibility</p:attrName>
                                        </p:attrNameLst>
                                      </p:cBhvr>
                                      <p:to>
                                        <p:strVal val="visible"/>
                                      </p:to>
                                    </p:set>
                                    <p:animEffect transition="in" filter="barn(outVertical)">
                                      <p:cBhvr>
                                        <p:cTn id="7" dur="500"/>
                                        <p:tgtEl>
                                          <p:spTgt spid="41997"/>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p:stCondLst>
                        <p:cond delay="indefinite"/>
                      </p:stCondLst>
                      <p:childTnLst>
                        <p:par>
                          <p:cTn id="9" fill="hold">
                            <p:stCondLst>
                              <p:cond delay="0"/>
                            </p:stCondLst>
                            <p:childTnLst>
                              <p:par>
                                <p:cTn id="10" presetID="15" presetClass="entr" presetSubtype="0" fill="hold" nodeType="clickEffect">
                                  <p:stCondLst>
                                    <p:cond delay="0"/>
                                  </p:stCondLst>
                                  <p:childTnLst>
                                    <p:set>
                                      <p:cBhvr>
                                        <p:cTn id="11" dur="1" fill="hold">
                                          <p:stCondLst>
                                            <p:cond delay="0"/>
                                          </p:stCondLst>
                                        </p:cTn>
                                        <p:tgtEl>
                                          <p:spTgt spid="41996"/>
                                        </p:tgtEl>
                                        <p:attrNameLst>
                                          <p:attrName>style.visibility</p:attrName>
                                        </p:attrNameLst>
                                      </p:cBhvr>
                                      <p:to>
                                        <p:strVal val="visible"/>
                                      </p:to>
                                    </p:set>
                                    <p:anim calcmode="lin" valueType="num">
                                      <p:cBhvr>
                                        <p:cTn id="12" dur="1000" fill="hold"/>
                                        <p:tgtEl>
                                          <p:spTgt spid="41996"/>
                                        </p:tgtEl>
                                        <p:attrNameLst>
                                          <p:attrName>ppt_w</p:attrName>
                                        </p:attrNameLst>
                                      </p:cBhvr>
                                      <p:tavLst>
                                        <p:tav tm="0">
                                          <p:val>
                                            <p:fltVal val="0"/>
                                          </p:val>
                                        </p:tav>
                                        <p:tav tm="100000">
                                          <p:val>
                                            <p:strVal val="#ppt_w"/>
                                          </p:val>
                                        </p:tav>
                                      </p:tavLst>
                                    </p:anim>
                                    <p:anim calcmode="lin" valueType="num">
                                      <p:cBhvr>
                                        <p:cTn id="13" dur="1000" fill="hold"/>
                                        <p:tgtEl>
                                          <p:spTgt spid="41996"/>
                                        </p:tgtEl>
                                        <p:attrNameLst>
                                          <p:attrName>ppt_h</p:attrName>
                                        </p:attrNameLst>
                                      </p:cBhvr>
                                      <p:tavLst>
                                        <p:tav tm="0">
                                          <p:val>
                                            <p:fltVal val="0"/>
                                          </p:val>
                                        </p:tav>
                                        <p:tav tm="100000">
                                          <p:val>
                                            <p:strVal val="#ppt_h"/>
                                          </p:val>
                                        </p:tav>
                                      </p:tavLst>
                                    </p:anim>
                                    <p:anim calcmode="lin" valueType="num">
                                      <p:cBhvr>
                                        <p:cTn id="14" dur="1000" fill="hold"/>
                                        <p:tgtEl>
                                          <p:spTgt spid="4199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1996"/>
                                        </p:tgtEl>
                                        <p:attrNameLst>
                                          <p:attrName>ppt_y</p:attrName>
                                        </p:attrNameLst>
                                      </p:cBhvr>
                                      <p:tavLst>
                                        <p:tav tm="0" fmla="#ppt_y+(sin(-2*pi*(1-$))*-#ppt_x+cos(-2*pi*(1-$))*(1-#ppt_y))*(1-$)">
                                          <p:val>
                                            <p:fltVal val="0"/>
                                          </p:val>
                                        </p:tav>
                                        <p:tav tm="100000">
                                          <p:val>
                                            <p:fltVal val="1"/>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5303"/>
                                        </p:tgtEl>
                                        <p:attrNameLst>
                                          <p:attrName>style.visibility</p:attrName>
                                        </p:attrNameLst>
                                      </p:cBhvr>
                                      <p:to>
                                        <p:strVal val="visible"/>
                                      </p:to>
                                    </p:set>
                                    <p:anim calcmode="lin" valueType="num">
                                      <p:cBhvr additive="base">
                                        <p:cTn id="18" dur="500" fill="hold"/>
                                        <p:tgtEl>
                                          <p:spTgt spid="55303"/>
                                        </p:tgtEl>
                                        <p:attrNameLst>
                                          <p:attrName>ppt_x</p:attrName>
                                        </p:attrNameLst>
                                      </p:cBhvr>
                                      <p:tavLst>
                                        <p:tav tm="0">
                                          <p:val>
                                            <p:strVal val="1+#ppt_w/2"/>
                                          </p:val>
                                        </p:tav>
                                        <p:tav tm="100000">
                                          <p:val>
                                            <p:strVal val="#ppt_x"/>
                                          </p:val>
                                        </p:tav>
                                      </p:tavLst>
                                    </p:anim>
                                    <p:anim calcmode="lin" valueType="num">
                                      <p:cBhvr additive="base">
                                        <p:cTn id="19" dur="500" fill="hold"/>
                                        <p:tgtEl>
                                          <p:spTgt spid="553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4" name="图片 76803" descr="PPT素材-03"/>
          <p:cNvPicPr>
            <a:picLocks noChangeAspect="1"/>
          </p:cNvPicPr>
          <p:nvPr/>
        </p:nvPicPr>
        <p:blipFill>
          <a:blip r:embed="rId5"/>
          <a:stretch>
            <a:fillRect/>
          </a:stretch>
        </p:blipFill>
        <p:spPr>
          <a:xfrm>
            <a:off x="-101600" y="-450849"/>
            <a:ext cx="12187767" cy="6849533"/>
          </a:xfrm>
          <a:prstGeom prst="rect">
            <a:avLst/>
          </a:prstGeom>
          <a:noFill/>
          <a:ln w="9525">
            <a:noFill/>
          </a:ln>
        </p:spPr>
      </p:pic>
      <p:sp>
        <p:nvSpPr>
          <p:cNvPr id="53252" name="Rectangle 4"/>
          <p:cNvSpPr/>
          <p:nvPr/>
        </p:nvSpPr>
        <p:spPr>
          <a:xfrm>
            <a:off x="2844800" y="584200"/>
            <a:ext cx="7112000" cy="1404620"/>
          </a:xfrm>
          <a:prstGeom prst="rect">
            <a:avLst/>
          </a:prstGeom>
          <a:noFill/>
          <a:ln w="9525">
            <a:noFill/>
          </a:ln>
        </p:spPr>
        <p:txBody>
          <a:bodyPr>
            <a:spAutoFit/>
          </a:bodyPr>
          <a:lstStyle/>
          <a:p>
            <a:pPr lvl="0" algn="ctr">
              <a:defRPr/>
            </a:pPr>
            <a:r>
              <a:rPr lang="vi-VN" sz="4265">
                <a:solidFill>
                  <a:prstClr val="black"/>
                </a:solidFill>
                <a:latin typeface="UTM Avo" panose="02040603050506020204" pitchFamily="18" charset="0"/>
                <a:cs typeface="UTM Avo" panose="02040603050506020204" pitchFamily="18" charset="0"/>
              </a:rPr>
              <a:t>Qua câu chuyện, em học được điều gì?</a:t>
            </a:r>
            <a:endParaRPr lang="vi-VN" sz="4265" dirty="0">
              <a:solidFill>
                <a:prstClr val="black"/>
              </a:solidFill>
              <a:latin typeface="UTM Avo" panose="02040603050506020204" pitchFamily="18" charset="0"/>
              <a:cs typeface="UTM Avo" panose="02040603050506020204" pitchFamily="18" charset="0"/>
            </a:endParaRPr>
          </a:p>
        </p:txBody>
      </p:sp>
      <p:sp>
        <p:nvSpPr>
          <p:cNvPr id="53253" name="Text Box 5"/>
          <p:cNvSpPr txBox="1"/>
          <p:nvPr/>
        </p:nvSpPr>
        <p:spPr>
          <a:xfrm>
            <a:off x="1443567" y="2057400"/>
            <a:ext cx="9347200" cy="666115"/>
          </a:xfrm>
          <a:prstGeom prst="rect">
            <a:avLst/>
          </a:prstGeom>
          <a:noFill/>
          <a:ln w="9525">
            <a:noFill/>
          </a:ln>
        </p:spPr>
        <p:txBody>
          <a:bodyPr>
            <a:spAutoFit/>
          </a:bodyPr>
          <a:lstStyle/>
          <a:p>
            <a:pPr marL="0" marR="0" lvl="0" indent="0" algn="ctr" defTabSz="914400" rtl="0" eaLnBrk="1" fontAlgn="auto" latinLnBrk="0" hangingPunct="1">
              <a:lnSpc>
                <a:spcPct val="100000"/>
              </a:lnSpc>
              <a:spcBef>
                <a:spcPct val="50000"/>
              </a:spcBef>
              <a:spcAft>
                <a:spcPts val="0"/>
              </a:spcAft>
              <a:buClrTx/>
              <a:buSzTx/>
              <a:buFontTx/>
              <a:buNone/>
              <a:defRPr/>
            </a:pPr>
            <a:endParaRPr kumimoji="0" sz="3735" b="0" i="0" u="none" strike="noStrike" kern="1200" cap="none" spc="0" normalizeH="0" baseline="0" noProof="0" dirty="0">
              <a:ln>
                <a:noFill/>
              </a:ln>
              <a:solidFill>
                <a:prstClr val="black"/>
              </a:solidFill>
              <a:effectLst/>
              <a:uLnTx/>
              <a:uFillTx/>
              <a:latin typeface=".VnAvant" panose="020B7200000000000000" pitchFamily="34" charset="0"/>
              <a:ea typeface="+mn-ea"/>
              <a:cs typeface="+mn-cs"/>
            </a:endParaRPr>
          </a:p>
        </p:txBody>
      </p:sp>
      <p:sp>
        <p:nvSpPr>
          <p:cNvPr id="53254" name="Text Box 6"/>
          <p:cNvSpPr txBox="1"/>
          <p:nvPr/>
        </p:nvSpPr>
        <p:spPr>
          <a:xfrm>
            <a:off x="1361017" y="3530600"/>
            <a:ext cx="9448800" cy="666115"/>
          </a:xfrm>
          <a:prstGeom prst="rect">
            <a:avLst/>
          </a:prstGeom>
          <a:noFill/>
          <a:ln w="9525">
            <a:noFill/>
          </a:ln>
        </p:spPr>
        <p:txBody>
          <a:bodyPr>
            <a:spAutoFit/>
          </a:bodyPr>
          <a:lstStyle/>
          <a:p>
            <a:pPr marL="0" marR="0" lvl="0" indent="0" algn="l" defTabSz="914400" rtl="0" eaLnBrk="1" fontAlgn="auto" latinLnBrk="0" hangingPunct="1">
              <a:lnSpc>
                <a:spcPct val="100000"/>
              </a:lnSpc>
              <a:spcBef>
                <a:spcPct val="50000"/>
              </a:spcBef>
              <a:spcAft>
                <a:spcPts val="0"/>
              </a:spcAft>
              <a:buClrTx/>
              <a:buSzTx/>
              <a:buFontTx/>
              <a:buNone/>
              <a:defRPr/>
            </a:pPr>
            <a:endParaRPr kumimoji="0" sz="3735" b="0" i="0" u="none" strike="noStrike" kern="1200" cap="none" spc="0" normalizeH="0" baseline="0" noProof="0" dirty="0">
              <a:ln>
                <a:noFill/>
              </a:ln>
              <a:solidFill>
                <a:prstClr val="black"/>
              </a:solidFill>
              <a:effectLst/>
              <a:uLnTx/>
              <a:uFillTx/>
              <a:latin typeface=".VnAvant" panose="020B7200000000000000" pitchFamily="34" charset="0"/>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6804"/>
                                        </p:tgtEl>
                                        <p:attrNameLst>
                                          <p:attrName>style.visibility</p:attrName>
                                        </p:attrNameLst>
                                      </p:cBhvr>
                                      <p:to>
                                        <p:strVal val="visible"/>
                                      </p:to>
                                    </p:set>
                                    <p:animEffect transition="in" filter="barn(outVertical)">
                                      <p:cBhvr>
                                        <p:cTn id="7" dur="500"/>
                                        <p:tgtEl>
                                          <p:spTgt spid="7680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 calcmode="lin" valueType="num">
                                      <p:cBhvr additive="base">
                                        <p:cTn id="12" dur="500" fill="hold"/>
                                        <p:tgtEl>
                                          <p:spTgt spid="53252"/>
                                        </p:tgtEl>
                                        <p:attrNameLst>
                                          <p:attrName>ppt_x</p:attrName>
                                        </p:attrNameLst>
                                      </p:cBhvr>
                                      <p:tavLst>
                                        <p:tav tm="0">
                                          <p:val>
                                            <p:strVal val="0-#ppt_w/2"/>
                                          </p:val>
                                        </p:tav>
                                        <p:tav tm="100000">
                                          <p:val>
                                            <p:strVal val="#ppt_x"/>
                                          </p:val>
                                        </p:tav>
                                      </p:tavLst>
                                    </p:anim>
                                    <p:anim calcmode="lin" valueType="num">
                                      <p:cBhvr additive="base">
                                        <p:cTn id="13" dur="500" fill="hold"/>
                                        <p:tgtEl>
                                          <p:spTgt spid="5325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53253"/>
                                        </p:tgtEl>
                                        <p:attrNameLst>
                                          <p:attrName>style.visibility</p:attrName>
                                        </p:attrNameLst>
                                      </p:cBhvr>
                                      <p:to>
                                        <p:strVal val="visible"/>
                                      </p:to>
                                    </p:set>
                                    <p:animEffect transition="in" filter="blinds(horizontal)">
                                      <p:cBhvr>
                                        <p:cTn id="18" dur="500"/>
                                        <p:tgtEl>
                                          <p:spTgt spid="53253"/>
                                        </p:tgtEl>
                                      </p:cBhvr>
                                    </p:animEffec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3254"/>
                                        </p:tgtEl>
                                        <p:attrNameLst>
                                          <p:attrName>style.visibility</p:attrName>
                                        </p:attrNameLst>
                                      </p:cBhvr>
                                      <p:to>
                                        <p:strVal val="visible"/>
                                      </p:to>
                                    </p:set>
                                    <p:animEffect transition="in" filter="blinds(horizontal)">
                                      <p:cBhvr>
                                        <p:cTn id="23" dur="500"/>
                                        <p:tgtEl>
                                          <p:spTgt spid="53254"/>
                                        </p:tgtEl>
                                      </p:cBhvr>
                                    </p:animEffect>
                                  </p:childTnLst>
                                  <p:subTnLst>
                                    <p:audio>
                                      <p:cMediaNode>
                                        <p:cTn display="0" masterRel="sameClick">
                                          <p:stCondLst>
                                            <p:cond evt="begin" delay="0">
                                              <p:tn val="21"/>
                                            </p:cond>
                                          </p:stCondLst>
                                          <p:endCondLst>
                                            <p:cond evt="onStopAudio" delay="0">
                                              <p:tgtEl>
                                                <p:sldTgt/>
                                              </p:tgtEl>
                                            </p:cond>
                                          </p:endCondLst>
                                        </p:cTn>
                                        <p:tgtEl>
                                          <p:sndTgt r:embed="rId4"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algn="ctr"/>
            <a:r>
              <a:rPr lang="en-US" sz="8000" b="1" kern="10"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
        <p:nvSpPr>
          <p:cNvPr id="2" name="Content Placeholder 1"/>
          <p:cNvSpPr>
            <a:spLocks noGrp="1"/>
          </p:cNvSpPr>
          <p:nvPr>
            <p:ph sz="half" idx="1"/>
          </p:nvPr>
        </p:nvSpPr>
        <p:spPr/>
        <p:txBody>
          <a:bodyPr/>
          <a:lstStyle/>
          <a:p>
            <a:endParaRPr 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19400" y="1401445"/>
            <a:ext cx="611251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algn="ctr" defTabSz="1219200">
                <a:defRPr/>
              </a:pPr>
              <a:r>
                <a:rPr lang="en-US" altLang="zh-CN" sz="8000" spc="300" dirty="0">
                  <a:solidFill>
                    <a:srgbClr val="FFFFFF"/>
                  </a:solidFill>
                  <a:latin typeface="Arial Rounded MT Bold" panose="020F0704030504030204" charset="0"/>
                  <a:ea typeface="Microsoft YaHei" panose="020B0503020204020204" charset="-122"/>
                  <a:cs typeface="Arial Rounded MT Bold" panose="020F0704030504030204" charset="0"/>
                </a:rPr>
                <a:t>Tiết 1 + 2</a:t>
              </a:r>
              <a:endParaRPr lang="zh-CN" altLang="en-US" sz="8000" spc="300" dirty="0">
                <a:solidFill>
                  <a:srgbClr val="FFFFFF"/>
                </a:solidFill>
                <a:latin typeface="Arial Rounded MT Bold" panose="020F0704030504030204" charset="0"/>
                <a:ea typeface="Microsoft YaHei" panose="020B0503020204020204" charset="-122"/>
                <a:cs typeface="Arial Rounded MT Bold" panose="020F070403050403020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ĐỌC</a:t>
            </a:r>
          </a:p>
        </p:txBody>
      </p:sp>
    </p:spTree>
  </p:cSld>
  <p:clrMapOvr>
    <a:masterClrMapping/>
  </p:clrMapOvr>
  <p:transition advClick="0">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46256" t="-41660" r="-22977" b="41660"/>
          <a:stretch>
            <a:fillRect/>
          </a:stretch>
        </p:blipFill>
        <p:spPr>
          <a:xfrm>
            <a:off x="241081" y="4832943"/>
            <a:ext cx="1305930" cy="1765735"/>
          </a:xfrm>
          <a:prstGeom prst="rect">
            <a:avLst/>
          </a:prstGeom>
        </p:spPr>
      </p:pic>
      <p:grpSp>
        <p:nvGrpSpPr>
          <p:cNvPr id="23" name="组合 22"/>
          <p:cNvGrpSpPr/>
          <p:nvPr/>
        </p:nvGrpSpPr>
        <p:grpSpPr>
          <a:xfrm>
            <a:off x="10230836" y="4629150"/>
            <a:ext cx="1715737" cy="1962272"/>
            <a:chOff x="8194080" y="3408873"/>
            <a:chExt cx="2724693" cy="3182549"/>
          </a:xfrm>
        </p:grpSpPr>
        <p:pic>
          <p:nvPicPr>
            <p:cNvPr id="18" name="图片 17"/>
            <p:cNvPicPr>
              <a:picLocks noChangeAspect="1"/>
            </p:cNvPicPr>
            <p:nvPr/>
          </p:nvPicPr>
          <p:blipFill rotWithShape="1">
            <a:blip r:embed="rId4"/>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5"/>
            <a:stretch>
              <a:fillRect/>
            </a:stretch>
          </p:blipFill>
          <p:spPr>
            <a:xfrm>
              <a:off x="9445250" y="3408873"/>
              <a:ext cx="1473523" cy="1473563"/>
            </a:xfrm>
            <a:prstGeom prst="rect">
              <a:avLst/>
            </a:prstGeom>
          </p:spPr>
        </p:pic>
      </p:grpSp>
      <p:pic>
        <p:nvPicPr>
          <p:cNvPr id="11" name="Content Placeholder 10" descr="logo"/>
          <p:cNvPicPr>
            <a:picLocks noGrp="1" noChangeAspect="1"/>
          </p:cNvPicPr>
          <p:nvPr>
            <p:ph sz="half" idx="2"/>
          </p:nvPr>
        </p:nvPicPr>
        <p:blipFill>
          <a:blip r:embed="rId6"/>
          <a:stretch>
            <a:fillRect/>
          </a:stretch>
        </p:blipFill>
        <p:spPr>
          <a:xfrm>
            <a:off x="10654665" y="-182880"/>
            <a:ext cx="1656080" cy="1691640"/>
          </a:xfrm>
          <a:prstGeom prst="rect">
            <a:avLst/>
          </a:prstGeom>
        </p:spPr>
      </p:pic>
      <p:sp>
        <p:nvSpPr>
          <p:cNvPr id="4" name="Text Box 3"/>
          <p:cNvSpPr txBox="1"/>
          <p:nvPr/>
        </p:nvSpPr>
        <p:spPr>
          <a:xfrm>
            <a:off x="4398645" y="128270"/>
            <a:ext cx="4044950" cy="706755"/>
          </a:xfrm>
          <a:prstGeom prst="rect">
            <a:avLst/>
          </a:prstGeom>
          <a:noFill/>
        </p:spPr>
        <p:txBody>
          <a:bodyPr wrap="square" rtlCol="0">
            <a:spAutoFit/>
          </a:bodyPr>
          <a:lstStyle/>
          <a:p>
            <a:r>
              <a:rPr lang="en-US" sz="4000">
                <a:latin typeface="Arial-Rounded" panose="020B0500000000000000" charset="0"/>
                <a:cs typeface="Arial-Rounded" panose="020B0500000000000000" charset="0"/>
              </a:rPr>
              <a:t>Cô giáo lớp em</a:t>
            </a:r>
          </a:p>
        </p:txBody>
      </p:sp>
      <p:sp>
        <p:nvSpPr>
          <p:cNvPr id="5" name="Text Box 4"/>
          <p:cNvSpPr txBox="1"/>
          <p:nvPr/>
        </p:nvSpPr>
        <p:spPr>
          <a:xfrm>
            <a:off x="1546860" y="835025"/>
            <a:ext cx="6297295" cy="5692775"/>
          </a:xfrm>
          <a:prstGeom prst="rect">
            <a:avLst/>
          </a:prstGeom>
          <a:noFill/>
        </p:spPr>
        <p:txBody>
          <a:bodyPr wrap="square" rtlCol="0">
            <a:spAutoFit/>
          </a:bodyPr>
          <a:lstStyle/>
          <a:p>
            <a:r>
              <a:rPr lang="en-US" sz="2600">
                <a:latin typeface="Arial-Rounded" panose="020B0500000000000000" charset="0"/>
                <a:cs typeface="Arial-Rounded" panose="020B0500000000000000" charset="0"/>
              </a:rPr>
              <a:t>Sáng nào em đến lớp</a:t>
            </a:r>
          </a:p>
          <a:p>
            <a:r>
              <a:rPr lang="en-US" sz="2600">
                <a:latin typeface="Arial-Rounded" panose="020B0500000000000000" charset="0"/>
                <a:cs typeface="Arial-Rounded" panose="020B0500000000000000" charset="0"/>
              </a:rPr>
              <a:t>Cũng thấy cô đến rồi</a:t>
            </a:r>
          </a:p>
          <a:p>
            <a:r>
              <a:rPr lang="en-US" sz="2600">
                <a:latin typeface="Arial-Rounded" panose="020B0500000000000000" charset="0"/>
                <a:cs typeface="Arial-Rounded" panose="020B0500000000000000" charset="0"/>
              </a:rPr>
              <a:t>Đáp lời “Chào cô ạ!”</a:t>
            </a:r>
          </a:p>
          <a:p>
            <a:r>
              <a:rPr lang="en-US" sz="2600">
                <a:latin typeface="Arial-Rounded" panose="020B0500000000000000" charset="0"/>
                <a:cs typeface="Arial-Rounded" panose="020B0500000000000000" charset="0"/>
              </a:rPr>
              <a:t>Cô mỉm cười thật tươi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Cô dạy em tập viết</a:t>
            </a:r>
          </a:p>
          <a:p>
            <a:r>
              <a:rPr lang="en-US" sz="2600">
                <a:latin typeface="Arial-Rounded" panose="020B0500000000000000" charset="0"/>
                <a:cs typeface="Arial-Rounded" panose="020B0500000000000000" charset="0"/>
              </a:rPr>
              <a:t>Gió đưa thoảng hương nhài</a:t>
            </a:r>
          </a:p>
          <a:p>
            <a:r>
              <a:rPr lang="en-US" sz="2600">
                <a:latin typeface="Arial-Rounded" panose="020B0500000000000000" charset="0"/>
                <a:cs typeface="Arial-Rounded" panose="020B0500000000000000" charset="0"/>
              </a:rPr>
              <a:t>Nắng ghé vào cửa lớp</a:t>
            </a:r>
          </a:p>
          <a:p>
            <a:r>
              <a:rPr lang="en-US" sz="2600">
                <a:latin typeface="Arial-Rounded" panose="020B0500000000000000" charset="0"/>
                <a:cs typeface="Arial-Rounded" panose="020B0500000000000000" charset="0"/>
              </a:rPr>
              <a:t>Xem chúng em học bài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Những lời cô giáo giảng</a:t>
            </a:r>
          </a:p>
          <a:p>
            <a:r>
              <a:rPr lang="en-US" sz="2600">
                <a:latin typeface="Arial-Rounded" panose="020B0500000000000000" charset="0"/>
                <a:cs typeface="Arial-Rounded" panose="020B0500000000000000" charset="0"/>
              </a:rPr>
              <a:t>Ấm trang vở thơm tho</a:t>
            </a:r>
          </a:p>
          <a:p>
            <a:r>
              <a:rPr lang="en-US" sz="2600">
                <a:latin typeface="Arial-Rounded" panose="020B0500000000000000" charset="0"/>
                <a:cs typeface="Arial-Rounded" panose="020B0500000000000000" charset="0"/>
              </a:rPr>
              <a:t>Yêu thương em ngắm mãi</a:t>
            </a:r>
          </a:p>
          <a:p>
            <a:r>
              <a:rPr lang="en-US" sz="2600">
                <a:latin typeface="Arial-Rounded" panose="020B0500000000000000" charset="0"/>
                <a:cs typeface="Arial-Rounded" panose="020B0500000000000000" charset="0"/>
              </a:rPr>
              <a:t>Những điểm mười cô cho</a:t>
            </a:r>
          </a:p>
        </p:txBody>
      </p:sp>
      <p:pic>
        <p:nvPicPr>
          <p:cNvPr id="7" name="Content Placeholder 6"/>
          <p:cNvPicPr>
            <a:picLocks noGrp="1" noChangeAspect="1"/>
          </p:cNvPicPr>
          <p:nvPr>
            <p:ph sz="half" idx="1"/>
          </p:nvPr>
        </p:nvPicPr>
        <p:blipFill>
          <a:blip r:embed="rId7"/>
          <a:stretch>
            <a:fillRect/>
          </a:stretch>
        </p:blipFill>
        <p:spPr>
          <a:xfrm>
            <a:off x="5699125" y="2155825"/>
            <a:ext cx="6091555" cy="338201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46256" t="-41660" r="-22977" b="41660"/>
          <a:stretch>
            <a:fillRect/>
          </a:stretch>
        </p:blipFill>
        <p:spPr>
          <a:xfrm>
            <a:off x="241081" y="4832943"/>
            <a:ext cx="1305930" cy="1765735"/>
          </a:xfrm>
          <a:prstGeom prst="rect">
            <a:avLst/>
          </a:prstGeom>
        </p:spPr>
      </p:pic>
      <p:grpSp>
        <p:nvGrpSpPr>
          <p:cNvPr id="23" name="组合 22"/>
          <p:cNvGrpSpPr/>
          <p:nvPr/>
        </p:nvGrpSpPr>
        <p:grpSpPr>
          <a:xfrm>
            <a:off x="10230836" y="4629150"/>
            <a:ext cx="1715737" cy="1962272"/>
            <a:chOff x="8194080" y="3408873"/>
            <a:chExt cx="2724693" cy="3182549"/>
          </a:xfrm>
        </p:grpSpPr>
        <p:pic>
          <p:nvPicPr>
            <p:cNvPr id="18" name="图片 17"/>
            <p:cNvPicPr>
              <a:picLocks noChangeAspect="1"/>
            </p:cNvPicPr>
            <p:nvPr/>
          </p:nvPicPr>
          <p:blipFill rotWithShape="1">
            <a:blip r:embed="rId4"/>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5"/>
            <a:stretch>
              <a:fillRect/>
            </a:stretch>
          </p:blipFill>
          <p:spPr>
            <a:xfrm>
              <a:off x="9445250" y="3408873"/>
              <a:ext cx="1473523" cy="1473563"/>
            </a:xfrm>
            <a:prstGeom prst="rect">
              <a:avLst/>
            </a:prstGeom>
          </p:spPr>
        </p:pic>
      </p:grpSp>
      <p:pic>
        <p:nvPicPr>
          <p:cNvPr id="11" name="Content Placeholder 10" descr="logo"/>
          <p:cNvPicPr>
            <a:picLocks noGrp="1" noChangeAspect="1"/>
          </p:cNvPicPr>
          <p:nvPr>
            <p:ph sz="half" idx="2"/>
          </p:nvPr>
        </p:nvPicPr>
        <p:blipFill>
          <a:blip r:embed="rId6"/>
          <a:stretch>
            <a:fillRect/>
          </a:stretch>
        </p:blipFill>
        <p:spPr>
          <a:xfrm>
            <a:off x="10654665" y="-182880"/>
            <a:ext cx="1656080" cy="1691640"/>
          </a:xfrm>
          <a:prstGeom prst="rect">
            <a:avLst/>
          </a:prstGeom>
        </p:spPr>
      </p:pic>
      <p:sp>
        <p:nvSpPr>
          <p:cNvPr id="4" name="Text Box 3"/>
          <p:cNvSpPr txBox="1"/>
          <p:nvPr/>
        </p:nvSpPr>
        <p:spPr>
          <a:xfrm>
            <a:off x="4398645" y="128270"/>
            <a:ext cx="4044950" cy="706755"/>
          </a:xfrm>
          <a:prstGeom prst="rect">
            <a:avLst/>
          </a:prstGeom>
          <a:noFill/>
        </p:spPr>
        <p:txBody>
          <a:bodyPr wrap="square" rtlCol="0">
            <a:spAutoFit/>
          </a:bodyPr>
          <a:lstStyle/>
          <a:p>
            <a:r>
              <a:rPr lang="en-US" sz="4000">
                <a:latin typeface="Arial-Rounded" panose="020B0500000000000000" charset="0"/>
                <a:cs typeface="Arial-Rounded" panose="020B0500000000000000" charset="0"/>
              </a:rPr>
              <a:t>Cô giáo lớp em</a:t>
            </a:r>
          </a:p>
        </p:txBody>
      </p:sp>
      <p:sp>
        <p:nvSpPr>
          <p:cNvPr id="5" name="Text Box 4"/>
          <p:cNvSpPr txBox="1"/>
          <p:nvPr/>
        </p:nvSpPr>
        <p:spPr>
          <a:xfrm>
            <a:off x="1546860" y="835025"/>
            <a:ext cx="6297295" cy="6092825"/>
          </a:xfrm>
          <a:prstGeom prst="rect">
            <a:avLst/>
          </a:prstGeom>
          <a:noFill/>
        </p:spPr>
        <p:txBody>
          <a:bodyPr wrap="square" rtlCol="0">
            <a:spAutoFit/>
          </a:bodyPr>
          <a:lstStyle/>
          <a:p>
            <a:r>
              <a:rPr lang="en-US" sz="2600">
                <a:latin typeface="Arial-Rounded" panose="020B0500000000000000" charset="0"/>
                <a:cs typeface="Arial-Rounded" panose="020B0500000000000000" charset="0"/>
              </a:rPr>
              <a:t>Sáng nào em đến lớp</a:t>
            </a:r>
          </a:p>
          <a:p>
            <a:r>
              <a:rPr lang="en-US" sz="2600">
                <a:latin typeface="Arial-Rounded" panose="020B0500000000000000" charset="0"/>
                <a:cs typeface="Arial-Rounded" panose="020B0500000000000000" charset="0"/>
              </a:rPr>
              <a:t>Cũng thấy cô đến rồi</a:t>
            </a:r>
          </a:p>
          <a:p>
            <a:r>
              <a:rPr lang="en-US" sz="2600">
                <a:latin typeface="Arial-Rounded" panose="020B0500000000000000" charset="0"/>
                <a:cs typeface="Arial-Rounded" panose="020B0500000000000000" charset="0"/>
              </a:rPr>
              <a:t>Đáp lời “Chào cô ạ!”</a:t>
            </a:r>
          </a:p>
          <a:p>
            <a:r>
              <a:rPr lang="en-US" sz="2600">
                <a:latin typeface="Arial-Rounded" panose="020B0500000000000000" charset="0"/>
                <a:cs typeface="Arial-Rounded" panose="020B0500000000000000" charset="0"/>
              </a:rPr>
              <a:t>Cô mỉm cười thật tươi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Cô dạy em tập viết</a:t>
            </a:r>
          </a:p>
          <a:p>
            <a:r>
              <a:rPr lang="en-US" sz="2600">
                <a:latin typeface="Arial-Rounded" panose="020B0500000000000000" charset="0"/>
                <a:cs typeface="Arial-Rounded" panose="020B0500000000000000" charset="0"/>
              </a:rPr>
              <a:t>Gió đưa thoảng hương nhài</a:t>
            </a:r>
          </a:p>
          <a:p>
            <a:r>
              <a:rPr lang="en-US" sz="2600">
                <a:latin typeface="Arial-Rounded" panose="020B0500000000000000" charset="0"/>
                <a:cs typeface="Arial-Rounded" panose="020B0500000000000000" charset="0"/>
              </a:rPr>
              <a:t>Nắng ghé vào cửa lớp</a:t>
            </a:r>
          </a:p>
          <a:p>
            <a:r>
              <a:rPr lang="en-US" sz="2600">
                <a:latin typeface="Arial-Rounded" panose="020B0500000000000000" charset="0"/>
                <a:cs typeface="Arial-Rounded" panose="020B0500000000000000" charset="0"/>
              </a:rPr>
              <a:t>Xem chúng em học bài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Những lời cô giáo giảng</a:t>
            </a:r>
          </a:p>
          <a:p>
            <a:r>
              <a:rPr lang="en-US" sz="2600">
                <a:latin typeface="Arial-Rounded" panose="020B0500000000000000" charset="0"/>
                <a:cs typeface="Arial-Rounded" panose="020B0500000000000000" charset="0"/>
              </a:rPr>
              <a:t>Ấm trang vở thơm tho</a:t>
            </a:r>
          </a:p>
          <a:p>
            <a:r>
              <a:rPr lang="en-US" sz="2600">
                <a:latin typeface="Arial-Rounded" panose="020B0500000000000000" charset="0"/>
                <a:cs typeface="Arial-Rounded" panose="020B0500000000000000" charset="0"/>
              </a:rPr>
              <a:t>Yêu thương em ngắm mãi</a:t>
            </a:r>
          </a:p>
          <a:p>
            <a:r>
              <a:rPr lang="en-US" sz="2600">
                <a:latin typeface="Arial-Rounded" panose="020B0500000000000000" charset="0"/>
                <a:cs typeface="Arial-Rounded" panose="020B0500000000000000" charset="0"/>
              </a:rPr>
              <a:t>Những điểm mười cô cho.</a:t>
            </a:r>
          </a:p>
          <a:p>
            <a:pPr algn="r"/>
            <a:r>
              <a:rPr lang="en-US" sz="2600">
                <a:latin typeface="Arial-Rounded" panose="020B0500000000000000" charset="0"/>
                <a:cs typeface="Arial-Rounded" panose="020B0500000000000000" charset="0"/>
              </a:rPr>
              <a:t>(Nguyễn Xuân Sanh)</a:t>
            </a:r>
          </a:p>
        </p:txBody>
      </p:sp>
      <p:pic>
        <p:nvPicPr>
          <p:cNvPr id="7" name="Content Placeholder 6"/>
          <p:cNvPicPr>
            <a:picLocks noGrp="1" noChangeAspect="1"/>
          </p:cNvPicPr>
          <p:nvPr>
            <p:ph sz="half" idx="1"/>
          </p:nvPr>
        </p:nvPicPr>
        <p:blipFill>
          <a:blip r:embed="rId7"/>
          <a:stretch>
            <a:fillRect/>
          </a:stretch>
        </p:blipFill>
        <p:spPr>
          <a:xfrm>
            <a:off x="5643880" y="1595120"/>
            <a:ext cx="6091555" cy="3382010"/>
          </a:xfrm>
          <a:prstGeom prst="rect">
            <a:avLst/>
          </a:prstGeom>
        </p:spPr>
      </p:pic>
      <p:cxnSp>
        <p:nvCxnSpPr>
          <p:cNvPr id="24" name="Straight Connector 23"/>
          <p:cNvCxnSpPr/>
          <p:nvPr/>
        </p:nvCxnSpPr>
        <p:spPr>
          <a:xfrm flipH="1">
            <a:off x="4656880" y="83504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4509560" y="131383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4322235" y="171642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580680" y="203836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4246035" y="283910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450630" y="320994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4733080" y="362777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4861985" y="399607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4935645" y="483363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656880" y="522035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254415" y="5538485"/>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a:off x="5162340" y="5962030"/>
            <a:ext cx="76200" cy="440086"/>
          </a:xfrm>
          <a:prstGeom prst="line">
            <a:avLst/>
          </a:prstGeom>
          <a:ln w="38100">
            <a:solidFill>
              <a:srgbClr val="ED2F6A"/>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5972175" y="5314315"/>
            <a:ext cx="5203190" cy="768350"/>
            <a:chOff x="708943" y="6033135"/>
            <a:chExt cx="5825836" cy="768350"/>
          </a:xfrm>
        </p:grpSpPr>
        <p:sp>
          <p:nvSpPr>
            <p:cNvPr id="32" name="TextBox 19"/>
            <p:cNvSpPr txBox="1"/>
            <p:nvPr/>
          </p:nvSpPr>
          <p:spPr>
            <a:xfrm>
              <a:off x="708943" y="6110866"/>
              <a:ext cx="5825836" cy="649137"/>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charset="0"/>
                <a:ea typeface="Arial-Rounded" panose="020B0500000000000000" charset="0"/>
                <a:cs typeface="Arial-Rounded" panose="020B0500000000000000" charset="0"/>
              </a:endParaRPr>
            </a:p>
          </p:txBody>
        </p:sp>
        <p:sp>
          <p:nvSpPr>
            <p:cNvPr id="33" name="TextBox 20"/>
            <p:cNvSpPr txBox="1"/>
            <p:nvPr/>
          </p:nvSpPr>
          <p:spPr>
            <a:xfrm>
              <a:off x="1016462" y="6033135"/>
              <a:ext cx="5167386" cy="768350"/>
            </a:xfrm>
            <a:prstGeom prst="rect">
              <a:avLst/>
            </a:prstGeom>
            <a:noFill/>
          </p:spPr>
          <p:txBody>
            <a:bodyPr wrap="square">
              <a:spAutoFit/>
            </a:bodyPr>
            <a:lstStyle/>
            <a:p>
              <a:pPr algn="ctr"/>
              <a:r>
                <a:rPr lang="en-US" sz="4400" dirty="0" err="1">
                  <a:solidFill>
                    <a:schemeClr val="bg1"/>
                  </a:solidFill>
                  <a:latin typeface="Arial-Rounded" panose="020B0500000000000000" charset="0"/>
                  <a:ea typeface="Arial-Rounded" panose="020B0500000000000000" charset="0"/>
                  <a:cs typeface="Arial-Rounded" panose="020B0500000000000000" charset="0"/>
                </a:rPr>
                <a:t>Đọc</a:t>
              </a:r>
              <a:r>
                <a:rPr lang="en-US" sz="4400" dirty="0">
                  <a:solidFill>
                    <a:schemeClr val="bg1"/>
                  </a:solidFill>
                  <a:latin typeface="Arial-Rounded" panose="020B0500000000000000" charset="0"/>
                  <a:ea typeface="Arial-Rounded" panose="020B0500000000000000" charset="0"/>
                  <a:cs typeface="Arial-Rounded" panose="020B0500000000000000" charset="0"/>
                </a:rPr>
                <a:t> </a:t>
              </a:r>
              <a:r>
                <a:rPr lang="en-US" sz="4400" dirty="0" err="1">
                  <a:solidFill>
                    <a:schemeClr val="bg1"/>
                  </a:solidFill>
                  <a:latin typeface="Arial-Rounded" panose="020B0500000000000000" charset="0"/>
                  <a:ea typeface="Arial-Rounded" panose="020B0500000000000000" charset="0"/>
                  <a:cs typeface="Arial-Rounded" panose="020B0500000000000000" charset="0"/>
                </a:rPr>
                <a:t>nối</a:t>
              </a:r>
              <a:r>
                <a:rPr lang="en-US" sz="4400" dirty="0">
                  <a:solidFill>
                    <a:schemeClr val="bg1"/>
                  </a:solidFill>
                  <a:latin typeface="Arial-Rounded" panose="020B0500000000000000" charset="0"/>
                  <a:ea typeface="Arial-Rounded" panose="020B0500000000000000" charset="0"/>
                  <a:cs typeface="Arial-Rounded" panose="020B0500000000000000" charset="0"/>
                </a:rPr>
                <a:t> </a:t>
              </a:r>
              <a:r>
                <a:rPr lang="en-US" sz="4400" dirty="0" err="1">
                  <a:solidFill>
                    <a:schemeClr val="bg1"/>
                  </a:solidFill>
                  <a:latin typeface="Arial-Rounded" panose="020B0500000000000000" charset="0"/>
                  <a:ea typeface="Arial-Rounded" panose="020B0500000000000000" charset="0"/>
                  <a:cs typeface="Arial-Rounded" panose="020B0500000000000000" charset="0"/>
                </a:rPr>
                <a:t>tiếp</a:t>
              </a:r>
              <a:r>
                <a:rPr lang="en-US" sz="4400" dirty="0">
                  <a:solidFill>
                    <a:schemeClr val="bg1"/>
                  </a:solidFill>
                  <a:latin typeface="Arial-Rounded" panose="020B0500000000000000" charset="0"/>
                  <a:ea typeface="Arial-Rounded" panose="020B0500000000000000" charset="0"/>
                  <a:cs typeface="Arial-Rounded" panose="020B0500000000000000" charset="0"/>
                </a:rPr>
                <a:t> </a:t>
              </a:r>
              <a:r>
                <a:rPr lang="en-US" sz="4400" dirty="0" err="1">
                  <a:solidFill>
                    <a:schemeClr val="bg1"/>
                  </a:solidFill>
                  <a:latin typeface="Arial-Rounded" panose="020B0500000000000000" charset="0"/>
                  <a:ea typeface="Arial-Rounded" panose="020B0500000000000000" charset="0"/>
                  <a:cs typeface="Arial-Rounded" panose="020B0500000000000000" charset="0"/>
                </a:rPr>
                <a:t>câu</a:t>
              </a:r>
              <a:endParaRPr lang="en-US" sz="4400" dirty="0">
                <a:solidFill>
                  <a:schemeClr val="bg1"/>
                </a:solidFill>
                <a:latin typeface="Arial-Rounded" panose="020B0500000000000000" charset="0"/>
                <a:ea typeface="Arial-Rounded" panose="020B0500000000000000" charset="0"/>
                <a:cs typeface="Arial-Rounded" panose="020B0500000000000000"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fade">
                                      <p:cBhvr>
                                        <p:cTn id="80" dur="500"/>
                                        <p:tgtEl>
                                          <p:spTgt spid="22"/>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nodeType="click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additive="base">
                                        <p:cTn id="85" dur="500" fill="hold"/>
                                        <p:tgtEl>
                                          <p:spTgt spid="31"/>
                                        </p:tgtEl>
                                        <p:attrNameLst>
                                          <p:attrName>ppt_x</p:attrName>
                                        </p:attrNameLst>
                                      </p:cBhvr>
                                      <p:tavLst>
                                        <p:tav tm="0">
                                          <p:val>
                                            <p:strVal val="1+#ppt_w/2"/>
                                          </p:val>
                                        </p:tav>
                                        <p:tav tm="100000">
                                          <p:val>
                                            <p:strVal val="#ppt_x"/>
                                          </p:val>
                                        </p:tav>
                                      </p:tavLst>
                                    </p:anim>
                                    <p:anim calcmode="lin" valueType="num">
                                      <p:cBhvr additive="base">
                                        <p:cTn id="86"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46256" t="-41660" r="-22977" b="41660"/>
          <a:stretch>
            <a:fillRect/>
          </a:stretch>
        </p:blipFill>
        <p:spPr>
          <a:xfrm>
            <a:off x="241081" y="4832943"/>
            <a:ext cx="1305930" cy="1765735"/>
          </a:xfrm>
          <a:prstGeom prst="rect">
            <a:avLst/>
          </a:prstGeom>
        </p:spPr>
      </p:pic>
      <p:grpSp>
        <p:nvGrpSpPr>
          <p:cNvPr id="23" name="组合 22"/>
          <p:cNvGrpSpPr/>
          <p:nvPr/>
        </p:nvGrpSpPr>
        <p:grpSpPr>
          <a:xfrm>
            <a:off x="10230836" y="4629150"/>
            <a:ext cx="1715737" cy="1962272"/>
            <a:chOff x="8194080" y="3408873"/>
            <a:chExt cx="2724693" cy="3182549"/>
          </a:xfrm>
        </p:grpSpPr>
        <p:pic>
          <p:nvPicPr>
            <p:cNvPr id="18" name="图片 17"/>
            <p:cNvPicPr>
              <a:picLocks noChangeAspect="1"/>
            </p:cNvPicPr>
            <p:nvPr/>
          </p:nvPicPr>
          <p:blipFill rotWithShape="1">
            <a:blip r:embed="rId4"/>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5"/>
            <a:stretch>
              <a:fillRect/>
            </a:stretch>
          </p:blipFill>
          <p:spPr>
            <a:xfrm>
              <a:off x="9445250" y="3408873"/>
              <a:ext cx="1473523" cy="1473563"/>
            </a:xfrm>
            <a:prstGeom prst="rect">
              <a:avLst/>
            </a:prstGeom>
          </p:spPr>
        </p:pic>
      </p:grpSp>
      <p:pic>
        <p:nvPicPr>
          <p:cNvPr id="11" name="Content Placeholder 10" descr="logo"/>
          <p:cNvPicPr>
            <a:picLocks noGrp="1" noChangeAspect="1"/>
          </p:cNvPicPr>
          <p:nvPr>
            <p:ph sz="half" idx="2"/>
          </p:nvPr>
        </p:nvPicPr>
        <p:blipFill>
          <a:blip r:embed="rId6"/>
          <a:stretch>
            <a:fillRect/>
          </a:stretch>
        </p:blipFill>
        <p:spPr>
          <a:xfrm>
            <a:off x="10654665" y="-182880"/>
            <a:ext cx="1656080" cy="1691640"/>
          </a:xfrm>
          <a:prstGeom prst="rect">
            <a:avLst/>
          </a:prstGeom>
        </p:spPr>
      </p:pic>
      <p:sp>
        <p:nvSpPr>
          <p:cNvPr id="4" name="Text Box 3"/>
          <p:cNvSpPr txBox="1"/>
          <p:nvPr/>
        </p:nvSpPr>
        <p:spPr>
          <a:xfrm>
            <a:off x="4398645" y="128270"/>
            <a:ext cx="4044950" cy="706755"/>
          </a:xfrm>
          <a:prstGeom prst="rect">
            <a:avLst/>
          </a:prstGeom>
          <a:noFill/>
        </p:spPr>
        <p:txBody>
          <a:bodyPr wrap="square" rtlCol="0">
            <a:spAutoFit/>
          </a:bodyPr>
          <a:lstStyle/>
          <a:p>
            <a:r>
              <a:rPr lang="en-US" sz="4000">
                <a:latin typeface="Arial-Rounded" panose="020B0500000000000000" charset="0"/>
                <a:cs typeface="Arial-Rounded" panose="020B0500000000000000" charset="0"/>
              </a:rPr>
              <a:t>Cô giáo lớp em</a:t>
            </a:r>
          </a:p>
        </p:txBody>
      </p:sp>
      <p:sp>
        <p:nvSpPr>
          <p:cNvPr id="5" name="Text Box 4"/>
          <p:cNvSpPr txBox="1"/>
          <p:nvPr/>
        </p:nvSpPr>
        <p:spPr>
          <a:xfrm>
            <a:off x="1546860" y="835025"/>
            <a:ext cx="6297295" cy="5692775"/>
          </a:xfrm>
          <a:prstGeom prst="rect">
            <a:avLst/>
          </a:prstGeom>
          <a:noFill/>
        </p:spPr>
        <p:txBody>
          <a:bodyPr wrap="square" rtlCol="0">
            <a:spAutoFit/>
          </a:bodyPr>
          <a:lstStyle/>
          <a:p>
            <a:r>
              <a:rPr lang="en-US" sz="2600">
                <a:latin typeface="Arial-Rounded" panose="020B0500000000000000" charset="0"/>
                <a:cs typeface="Arial-Rounded" panose="020B0500000000000000" charset="0"/>
              </a:rPr>
              <a:t>Sáng nào em đến lớp</a:t>
            </a:r>
          </a:p>
          <a:p>
            <a:r>
              <a:rPr lang="en-US" sz="2600">
                <a:latin typeface="Arial-Rounded" panose="020B0500000000000000" charset="0"/>
                <a:cs typeface="Arial-Rounded" panose="020B0500000000000000" charset="0"/>
              </a:rPr>
              <a:t>Cũng thấy cô đến rồi</a:t>
            </a:r>
          </a:p>
          <a:p>
            <a:r>
              <a:rPr lang="en-US" sz="2600">
                <a:latin typeface="Arial-Rounded" panose="020B0500000000000000" charset="0"/>
                <a:cs typeface="Arial-Rounded" panose="020B0500000000000000" charset="0"/>
              </a:rPr>
              <a:t>Đáp lời “Chào cô ạ!”</a:t>
            </a:r>
          </a:p>
          <a:p>
            <a:r>
              <a:rPr lang="en-US" sz="2600">
                <a:latin typeface="Arial-Rounded" panose="020B0500000000000000" charset="0"/>
                <a:cs typeface="Arial-Rounded" panose="020B0500000000000000" charset="0"/>
              </a:rPr>
              <a:t>Cô mỉm cười thật tươi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Cô dạy em tập viết</a:t>
            </a:r>
          </a:p>
          <a:p>
            <a:r>
              <a:rPr lang="en-US" sz="2600">
                <a:latin typeface="Arial-Rounded" panose="020B0500000000000000" charset="0"/>
                <a:cs typeface="Arial-Rounded" panose="020B0500000000000000" charset="0"/>
              </a:rPr>
              <a:t>Gió đưa thoảng hương nhài</a:t>
            </a:r>
          </a:p>
          <a:p>
            <a:r>
              <a:rPr lang="en-US" sz="2600">
                <a:latin typeface="Arial-Rounded" panose="020B0500000000000000" charset="0"/>
                <a:cs typeface="Arial-Rounded" panose="020B0500000000000000" charset="0"/>
              </a:rPr>
              <a:t>Nắng ghé vào cửa lớp</a:t>
            </a:r>
          </a:p>
          <a:p>
            <a:r>
              <a:rPr lang="en-US" sz="2600">
                <a:latin typeface="Arial-Rounded" panose="020B0500000000000000" charset="0"/>
                <a:cs typeface="Arial-Rounded" panose="020B0500000000000000" charset="0"/>
              </a:rPr>
              <a:t>Xem chúng em học bài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Những lời cô giáo giảng</a:t>
            </a:r>
          </a:p>
          <a:p>
            <a:r>
              <a:rPr lang="en-US" sz="2600">
                <a:latin typeface="Arial-Rounded" panose="020B0500000000000000" charset="0"/>
                <a:cs typeface="Arial-Rounded" panose="020B0500000000000000" charset="0"/>
              </a:rPr>
              <a:t>Ấm trang vở thơm tho</a:t>
            </a:r>
          </a:p>
          <a:p>
            <a:r>
              <a:rPr lang="en-US" sz="2600">
                <a:latin typeface="Arial-Rounded" panose="020B0500000000000000" charset="0"/>
                <a:cs typeface="Arial-Rounded" panose="020B0500000000000000" charset="0"/>
              </a:rPr>
              <a:t>Yêu thương em ngắm mãi</a:t>
            </a:r>
          </a:p>
          <a:p>
            <a:r>
              <a:rPr lang="en-US" sz="2600">
                <a:latin typeface="Arial-Rounded" panose="020B0500000000000000" charset="0"/>
                <a:cs typeface="Arial-Rounded" panose="020B0500000000000000" charset="0"/>
              </a:rPr>
              <a:t>Những điểm mười cô cho</a:t>
            </a:r>
          </a:p>
        </p:txBody>
      </p:sp>
      <p:pic>
        <p:nvPicPr>
          <p:cNvPr id="7" name="Content Placeholder 6"/>
          <p:cNvPicPr>
            <a:picLocks noGrp="1" noChangeAspect="1"/>
          </p:cNvPicPr>
          <p:nvPr>
            <p:ph sz="half" idx="1"/>
          </p:nvPr>
        </p:nvPicPr>
        <p:blipFill>
          <a:blip r:embed="rId7"/>
          <a:stretch>
            <a:fillRect/>
          </a:stretch>
        </p:blipFill>
        <p:spPr>
          <a:xfrm>
            <a:off x="5699125" y="2155825"/>
            <a:ext cx="6091555" cy="3382010"/>
          </a:xfrm>
          <a:prstGeom prst="rect">
            <a:avLst/>
          </a:prstGeom>
        </p:spPr>
      </p:pic>
      <p:pic>
        <p:nvPicPr>
          <p:cNvPr id="28" name="Picture 3"/>
          <p:cNvPicPr>
            <a:picLocks noChangeAspect="1" noChangeArrowheads="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12520" y="528320"/>
            <a:ext cx="527050" cy="194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3"/>
          <p:cNvPicPr>
            <a:picLocks noChangeAspect="1" noChangeArrowheads="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12520" y="2454910"/>
            <a:ext cx="527050" cy="194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p:cNvPicPr>
            <a:picLocks noChangeAspect="1" noChangeArrowheads="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12520" y="4458970"/>
            <a:ext cx="527050" cy="1948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Oval 11"/>
          <p:cNvSpPr/>
          <p:nvPr/>
        </p:nvSpPr>
        <p:spPr>
          <a:xfrm>
            <a:off x="775970" y="912495"/>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1</a:t>
            </a:r>
          </a:p>
        </p:txBody>
      </p:sp>
      <p:sp>
        <p:nvSpPr>
          <p:cNvPr id="6" name="Oval 5"/>
          <p:cNvSpPr/>
          <p:nvPr/>
        </p:nvSpPr>
        <p:spPr>
          <a:xfrm>
            <a:off x="849630" y="2898140"/>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2</a:t>
            </a:r>
          </a:p>
        </p:txBody>
      </p:sp>
      <p:sp>
        <p:nvSpPr>
          <p:cNvPr id="8" name="Oval 7"/>
          <p:cNvSpPr/>
          <p:nvPr/>
        </p:nvSpPr>
        <p:spPr>
          <a:xfrm>
            <a:off x="849630" y="4764405"/>
            <a:ext cx="457200" cy="457200"/>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b="1">
                <a:solidFill>
                  <a:schemeClr val="tx1"/>
                </a:solidFill>
                <a:latin typeface="Times New Roman" panose="02020603050405020304" pitchFamily="18" charset="0"/>
                <a:cs typeface="Times New Roman" panose="02020603050405020304" pitchFamily="18" charset="0"/>
              </a:rPr>
              <a:t>3</a:t>
            </a:r>
          </a:p>
        </p:txBody>
      </p:sp>
      <p:grpSp>
        <p:nvGrpSpPr>
          <p:cNvPr id="31" name="Group 30"/>
          <p:cNvGrpSpPr/>
          <p:nvPr/>
        </p:nvGrpSpPr>
        <p:grpSpPr>
          <a:xfrm>
            <a:off x="5843270" y="5759450"/>
            <a:ext cx="5423535" cy="768350"/>
            <a:chOff x="708943" y="6033135"/>
            <a:chExt cx="5825836" cy="768350"/>
          </a:xfrm>
        </p:grpSpPr>
        <p:sp>
          <p:nvSpPr>
            <p:cNvPr id="32" name="TextBox 19"/>
            <p:cNvSpPr txBox="1"/>
            <p:nvPr/>
          </p:nvSpPr>
          <p:spPr>
            <a:xfrm>
              <a:off x="708943" y="6110866"/>
              <a:ext cx="5825836" cy="649137"/>
            </a:xfrm>
            <a:prstGeom prst="roundRect">
              <a:avLst>
                <a:gd name="adj" fmla="val 50000"/>
              </a:avLst>
            </a:prstGeom>
            <a:solidFill>
              <a:srgbClr val="F15A88"/>
            </a:solidFill>
          </p:spPr>
          <p:txBody>
            <a:bodyPr wrap="square" lIns="91403" tIns="45702" rIns="91403" bIns="45702" rtlCol="0">
              <a:spAutoFit/>
            </a:bodyPr>
            <a:lstStyle/>
            <a:p>
              <a:pPr algn="ctr"/>
              <a:endParaRPr lang="en-US" sz="2400" dirty="0">
                <a:solidFill>
                  <a:schemeClr val="bg1"/>
                </a:solidFill>
                <a:latin typeface="Arial-Rounded" panose="020B0500000000000000" charset="0"/>
                <a:ea typeface="Arial-Rounded" panose="020B0500000000000000" charset="0"/>
                <a:cs typeface="Arial-Rounded" panose="020B0500000000000000" charset="0"/>
              </a:endParaRPr>
            </a:p>
          </p:txBody>
        </p:sp>
        <p:sp>
          <p:nvSpPr>
            <p:cNvPr id="33" name="TextBox 20"/>
            <p:cNvSpPr txBox="1"/>
            <p:nvPr/>
          </p:nvSpPr>
          <p:spPr>
            <a:xfrm>
              <a:off x="1016462" y="6033135"/>
              <a:ext cx="5167386" cy="768350"/>
            </a:xfrm>
            <a:prstGeom prst="rect">
              <a:avLst/>
            </a:prstGeom>
            <a:noFill/>
          </p:spPr>
          <p:txBody>
            <a:bodyPr wrap="square">
              <a:spAutoFit/>
            </a:bodyPr>
            <a:lstStyle/>
            <a:p>
              <a:pPr algn="ctr"/>
              <a:r>
                <a:rPr lang="en-US" sz="4400" dirty="0" err="1">
                  <a:solidFill>
                    <a:schemeClr val="bg1"/>
                  </a:solidFill>
                  <a:latin typeface="Arial-Rounded" panose="020B0500000000000000" charset="0"/>
                  <a:ea typeface="Arial-Rounded" panose="020B0500000000000000" charset="0"/>
                  <a:cs typeface="Arial-Rounded" panose="020B0500000000000000" charset="0"/>
                </a:rPr>
                <a:t>Đọc</a:t>
              </a:r>
              <a:r>
                <a:rPr lang="en-US" sz="4400" dirty="0">
                  <a:solidFill>
                    <a:schemeClr val="bg1"/>
                  </a:solidFill>
                  <a:latin typeface="Arial-Rounded" panose="020B0500000000000000" charset="0"/>
                  <a:ea typeface="Arial-Rounded" panose="020B0500000000000000" charset="0"/>
                  <a:cs typeface="Arial-Rounded" panose="020B0500000000000000" charset="0"/>
                </a:rPr>
                <a:t> đoạn nối tiếp</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ox(in)">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box(in)">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ox(in)">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blinds(horizontal)">
                                      <p:cBhvr>
                                        <p:cTn id="5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2" grpId="0" bldLvl="0" animBg="1"/>
      <p:bldP spid="6" grpId="0" bldLvl="0" animBg="1"/>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srcRect l="46256" t="-41660" r="-22977" b="41660"/>
          <a:stretch>
            <a:fillRect/>
          </a:stretch>
        </p:blipFill>
        <p:spPr>
          <a:xfrm>
            <a:off x="241081" y="4832943"/>
            <a:ext cx="1305930" cy="1765735"/>
          </a:xfrm>
          <a:prstGeom prst="rect">
            <a:avLst/>
          </a:prstGeom>
        </p:spPr>
      </p:pic>
      <p:grpSp>
        <p:nvGrpSpPr>
          <p:cNvPr id="23" name="组合 22"/>
          <p:cNvGrpSpPr/>
          <p:nvPr/>
        </p:nvGrpSpPr>
        <p:grpSpPr>
          <a:xfrm>
            <a:off x="10230836" y="4629150"/>
            <a:ext cx="1715737" cy="1962272"/>
            <a:chOff x="8194080" y="3408873"/>
            <a:chExt cx="2724693" cy="3182549"/>
          </a:xfrm>
        </p:grpSpPr>
        <p:pic>
          <p:nvPicPr>
            <p:cNvPr id="18" name="图片 17"/>
            <p:cNvPicPr>
              <a:picLocks noChangeAspect="1"/>
            </p:cNvPicPr>
            <p:nvPr/>
          </p:nvPicPr>
          <p:blipFill rotWithShape="1">
            <a:blip r:embed="rId4"/>
            <a:srcRect b="19213"/>
            <a:stretch>
              <a:fillRect/>
            </a:stretch>
          </p:blipFill>
          <p:spPr>
            <a:xfrm>
              <a:off x="8194080" y="4487627"/>
              <a:ext cx="2477043" cy="2103795"/>
            </a:xfrm>
            <a:prstGeom prst="rect">
              <a:avLst/>
            </a:prstGeom>
          </p:spPr>
        </p:pic>
        <p:pic>
          <p:nvPicPr>
            <p:cNvPr id="17" name="图片 16"/>
            <p:cNvPicPr>
              <a:picLocks noChangeAspect="1"/>
            </p:cNvPicPr>
            <p:nvPr/>
          </p:nvPicPr>
          <p:blipFill>
            <a:blip r:embed="rId5"/>
            <a:stretch>
              <a:fillRect/>
            </a:stretch>
          </p:blipFill>
          <p:spPr>
            <a:xfrm>
              <a:off x="9445250" y="3408873"/>
              <a:ext cx="1473523" cy="1473563"/>
            </a:xfrm>
            <a:prstGeom prst="rect">
              <a:avLst/>
            </a:prstGeom>
          </p:spPr>
        </p:pic>
      </p:grpSp>
      <p:pic>
        <p:nvPicPr>
          <p:cNvPr id="11" name="Content Placeholder 10" descr="logo"/>
          <p:cNvPicPr>
            <a:picLocks noGrp="1" noChangeAspect="1"/>
          </p:cNvPicPr>
          <p:nvPr>
            <p:ph sz="half" idx="2"/>
          </p:nvPr>
        </p:nvPicPr>
        <p:blipFill>
          <a:blip r:embed="rId6"/>
          <a:stretch>
            <a:fillRect/>
          </a:stretch>
        </p:blipFill>
        <p:spPr>
          <a:xfrm>
            <a:off x="10654665" y="-182880"/>
            <a:ext cx="1656080" cy="1691640"/>
          </a:xfrm>
          <a:prstGeom prst="rect">
            <a:avLst/>
          </a:prstGeom>
        </p:spPr>
      </p:pic>
      <p:sp>
        <p:nvSpPr>
          <p:cNvPr id="4" name="Text Box 3"/>
          <p:cNvSpPr txBox="1"/>
          <p:nvPr/>
        </p:nvSpPr>
        <p:spPr>
          <a:xfrm>
            <a:off x="4398645" y="128270"/>
            <a:ext cx="4044950" cy="706755"/>
          </a:xfrm>
          <a:prstGeom prst="rect">
            <a:avLst/>
          </a:prstGeom>
          <a:noFill/>
        </p:spPr>
        <p:txBody>
          <a:bodyPr wrap="square" rtlCol="0">
            <a:spAutoFit/>
          </a:bodyPr>
          <a:lstStyle/>
          <a:p>
            <a:r>
              <a:rPr lang="en-US" sz="4000">
                <a:latin typeface="Arial-Rounded" panose="020B0500000000000000" charset="0"/>
                <a:cs typeface="Arial-Rounded" panose="020B0500000000000000" charset="0"/>
              </a:rPr>
              <a:t>Cô giáo lớp em</a:t>
            </a:r>
          </a:p>
        </p:txBody>
      </p:sp>
      <p:sp>
        <p:nvSpPr>
          <p:cNvPr id="5" name="Text Box 4"/>
          <p:cNvSpPr txBox="1"/>
          <p:nvPr/>
        </p:nvSpPr>
        <p:spPr>
          <a:xfrm>
            <a:off x="1546860" y="835025"/>
            <a:ext cx="6297295" cy="5692775"/>
          </a:xfrm>
          <a:prstGeom prst="rect">
            <a:avLst/>
          </a:prstGeom>
          <a:noFill/>
        </p:spPr>
        <p:txBody>
          <a:bodyPr wrap="square" rtlCol="0">
            <a:spAutoFit/>
          </a:bodyPr>
          <a:lstStyle/>
          <a:p>
            <a:r>
              <a:rPr lang="en-US" sz="2600">
                <a:latin typeface="Arial-Rounded" panose="020B0500000000000000" charset="0"/>
                <a:cs typeface="Arial-Rounded" panose="020B0500000000000000" charset="0"/>
              </a:rPr>
              <a:t>Sáng nào em đến lớp</a:t>
            </a:r>
          </a:p>
          <a:p>
            <a:r>
              <a:rPr lang="en-US" sz="2600">
                <a:latin typeface="Arial-Rounded" panose="020B0500000000000000" charset="0"/>
                <a:cs typeface="Arial-Rounded" panose="020B0500000000000000" charset="0"/>
              </a:rPr>
              <a:t>Cũng thấy cô đến rồi</a:t>
            </a:r>
          </a:p>
          <a:p>
            <a:r>
              <a:rPr lang="en-US" sz="2600">
                <a:latin typeface="Arial-Rounded" panose="020B0500000000000000" charset="0"/>
                <a:cs typeface="Arial-Rounded" panose="020B0500000000000000" charset="0"/>
              </a:rPr>
              <a:t>Đáp lời “Chào cô ạ!”</a:t>
            </a:r>
          </a:p>
          <a:p>
            <a:r>
              <a:rPr lang="en-US" sz="2600">
                <a:latin typeface="Arial-Rounded" panose="020B0500000000000000" charset="0"/>
                <a:cs typeface="Arial-Rounded" panose="020B0500000000000000" charset="0"/>
              </a:rPr>
              <a:t>Cô mỉm cười thật tươi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Cô dạy em tập viết</a:t>
            </a:r>
          </a:p>
          <a:p>
            <a:r>
              <a:rPr lang="en-US" sz="2600">
                <a:latin typeface="Arial-Rounded" panose="020B0500000000000000" charset="0"/>
                <a:cs typeface="Arial-Rounded" panose="020B0500000000000000" charset="0"/>
              </a:rPr>
              <a:t>Gió đưa thoảng hương nhài</a:t>
            </a:r>
          </a:p>
          <a:p>
            <a:r>
              <a:rPr lang="en-US" sz="2600">
                <a:latin typeface="Arial-Rounded" panose="020B0500000000000000" charset="0"/>
                <a:cs typeface="Arial-Rounded" panose="020B0500000000000000" charset="0"/>
              </a:rPr>
              <a:t>Nắng ghé vào cửa lớp</a:t>
            </a:r>
          </a:p>
          <a:p>
            <a:r>
              <a:rPr lang="en-US" sz="2600">
                <a:latin typeface="Arial-Rounded" panose="020B0500000000000000" charset="0"/>
                <a:cs typeface="Arial-Rounded" panose="020B0500000000000000" charset="0"/>
              </a:rPr>
              <a:t>Xem chúng em học bài</a:t>
            </a:r>
          </a:p>
          <a:p>
            <a:endParaRPr lang="en-US" sz="2600">
              <a:latin typeface="Arial-Rounded" panose="020B0500000000000000" charset="0"/>
              <a:cs typeface="Arial-Rounded" panose="020B0500000000000000" charset="0"/>
            </a:endParaRPr>
          </a:p>
          <a:p>
            <a:r>
              <a:rPr lang="en-US" sz="2600">
                <a:latin typeface="Arial-Rounded" panose="020B0500000000000000" charset="0"/>
                <a:cs typeface="Arial-Rounded" panose="020B0500000000000000" charset="0"/>
              </a:rPr>
              <a:t>Những lời cô giáo giảng</a:t>
            </a:r>
          </a:p>
          <a:p>
            <a:r>
              <a:rPr lang="en-US" sz="2600">
                <a:latin typeface="Arial-Rounded" panose="020B0500000000000000" charset="0"/>
                <a:cs typeface="Arial-Rounded" panose="020B0500000000000000" charset="0"/>
              </a:rPr>
              <a:t>Ấm trang vở thơm tho</a:t>
            </a:r>
          </a:p>
          <a:p>
            <a:r>
              <a:rPr lang="en-US" sz="2600">
                <a:latin typeface="Arial-Rounded" panose="020B0500000000000000" charset="0"/>
                <a:cs typeface="Arial-Rounded" panose="020B0500000000000000" charset="0"/>
              </a:rPr>
              <a:t>Yêu thương em ngắm mãi</a:t>
            </a:r>
          </a:p>
          <a:p>
            <a:r>
              <a:rPr lang="en-US" sz="2600">
                <a:latin typeface="Arial-Rounded" panose="020B0500000000000000" charset="0"/>
                <a:cs typeface="Arial-Rounded" panose="020B0500000000000000" charset="0"/>
              </a:rPr>
              <a:t>Những điểm mười cô cho</a:t>
            </a:r>
          </a:p>
        </p:txBody>
      </p:sp>
      <p:pic>
        <p:nvPicPr>
          <p:cNvPr id="7" name="Content Placeholder 6"/>
          <p:cNvPicPr>
            <a:picLocks noGrp="1" noChangeAspect="1"/>
          </p:cNvPicPr>
          <p:nvPr>
            <p:ph sz="half" idx="1"/>
          </p:nvPr>
        </p:nvPicPr>
        <p:blipFill>
          <a:blip r:embed="rId7"/>
          <a:stretch>
            <a:fillRect/>
          </a:stretch>
        </p:blipFill>
        <p:spPr>
          <a:xfrm>
            <a:off x="5699125" y="2155825"/>
            <a:ext cx="6091555" cy="3382010"/>
          </a:xfrm>
          <a:prstGeom prst="rect">
            <a:avLst/>
          </a:prstGeom>
        </p:spPr>
      </p:pic>
      <p:grpSp>
        <p:nvGrpSpPr>
          <p:cNvPr id="22" name="Group 21"/>
          <p:cNvGrpSpPr/>
          <p:nvPr/>
        </p:nvGrpSpPr>
        <p:grpSpPr>
          <a:xfrm>
            <a:off x="5712603" y="5778366"/>
            <a:ext cx="5825836" cy="664479"/>
            <a:chOff x="708943" y="6110866"/>
            <a:chExt cx="5825836" cy="664479"/>
          </a:xfrm>
        </p:grpSpPr>
        <p:sp>
          <p:nvSpPr>
            <p:cNvPr id="2" name="TextBox 22"/>
            <p:cNvSpPr txBox="1"/>
            <p:nvPr/>
          </p:nvSpPr>
          <p:spPr>
            <a:xfrm>
              <a:off x="708943" y="6110866"/>
              <a:ext cx="5825836" cy="649137"/>
            </a:xfrm>
            <a:prstGeom prst="roundRect">
              <a:avLst>
                <a:gd name="adj" fmla="val 50000"/>
              </a:avLst>
            </a:prstGeom>
            <a:solidFill>
              <a:srgbClr val="ED2F6A"/>
            </a:solidFill>
          </p:spPr>
          <p:txBody>
            <a:bodyPr wrap="square" lIns="91403" tIns="45702" rIns="91403" bIns="45702" rtlCol="0">
              <a:spAutoFit/>
            </a:bodyPr>
            <a:lstStyle/>
            <a:p>
              <a:pPr algn="ctr"/>
              <a:endParaRPr lang="en-US" sz="2400" dirty="0">
                <a:solidFill>
                  <a:schemeClr val="bg1"/>
                </a:solidFill>
                <a:latin typeface="Arial-Rounded" panose="020B0500000000000000" charset="0"/>
                <a:ea typeface="Arial-Rounded" panose="020B0500000000000000" charset="0"/>
                <a:cs typeface="Arial-Rounded" panose="020B0500000000000000" charset="0"/>
              </a:endParaRPr>
            </a:p>
          </p:txBody>
        </p:sp>
        <p:sp>
          <p:nvSpPr>
            <p:cNvPr id="24" name="TextBox 23"/>
            <p:cNvSpPr txBox="1"/>
            <p:nvPr/>
          </p:nvSpPr>
          <p:spPr>
            <a:xfrm>
              <a:off x="799816" y="6129014"/>
              <a:ext cx="5660976" cy="646331"/>
            </a:xfrm>
            <a:prstGeom prst="rect">
              <a:avLst/>
            </a:prstGeom>
            <a:noFill/>
          </p:spPr>
          <p:txBody>
            <a:bodyPr wrap="square">
              <a:spAutoFit/>
            </a:bodyPr>
            <a:lstStyle/>
            <a:p>
              <a:pPr algn="ctr"/>
              <a:r>
                <a:rPr lang="en-US" sz="3600" dirty="0" err="1">
                  <a:solidFill>
                    <a:schemeClr val="bg1"/>
                  </a:solidFill>
                  <a:latin typeface="Arial-Rounded" panose="020B0500000000000000" charset="0"/>
                  <a:ea typeface="Arial-Rounded" panose="020B0500000000000000" charset="0"/>
                  <a:cs typeface="Arial-Rounded" panose="020B0500000000000000" charset="0"/>
                </a:rPr>
                <a:t>Học</a:t>
              </a:r>
              <a:r>
                <a:rPr lang="en-US" sz="3600" dirty="0">
                  <a:solidFill>
                    <a:schemeClr val="bg1"/>
                  </a:solidFill>
                  <a:latin typeface="Arial-Rounded" panose="020B0500000000000000" charset="0"/>
                  <a:ea typeface="Arial-Rounded" panose="020B0500000000000000" charset="0"/>
                  <a:cs typeface="Arial-Rounded" panose="020B0500000000000000" charset="0"/>
                </a:rPr>
                <a:t> </a:t>
              </a:r>
              <a:r>
                <a:rPr lang="en-US" sz="3600" dirty="0" err="1">
                  <a:solidFill>
                    <a:schemeClr val="bg1"/>
                  </a:solidFill>
                  <a:latin typeface="Arial-Rounded" panose="020B0500000000000000" charset="0"/>
                  <a:ea typeface="Arial-Rounded" panose="020B0500000000000000" charset="0"/>
                  <a:cs typeface="Arial-Rounded" panose="020B0500000000000000" charset="0"/>
                </a:rPr>
                <a:t>sinh</a:t>
              </a:r>
              <a:r>
                <a:rPr lang="en-US" sz="3600" dirty="0">
                  <a:solidFill>
                    <a:schemeClr val="bg1"/>
                  </a:solidFill>
                  <a:latin typeface="Arial-Rounded" panose="020B0500000000000000" charset="0"/>
                  <a:ea typeface="Arial-Rounded" panose="020B0500000000000000" charset="0"/>
                  <a:cs typeface="Arial-Rounded" panose="020B0500000000000000" charset="0"/>
                </a:rPr>
                <a:t> </a:t>
              </a:r>
              <a:r>
                <a:rPr lang="en-US" sz="3600" dirty="0" err="1">
                  <a:solidFill>
                    <a:schemeClr val="bg1"/>
                  </a:solidFill>
                  <a:latin typeface="Arial-Rounded" panose="020B0500000000000000" charset="0"/>
                  <a:ea typeface="Arial-Rounded" panose="020B0500000000000000" charset="0"/>
                  <a:cs typeface="Arial-Rounded" panose="020B0500000000000000" charset="0"/>
                </a:rPr>
                <a:t>đọc</a:t>
              </a:r>
              <a:r>
                <a:rPr lang="en-US" sz="3600" dirty="0">
                  <a:solidFill>
                    <a:schemeClr val="bg1"/>
                  </a:solidFill>
                  <a:latin typeface="Arial-Rounded" panose="020B0500000000000000" charset="0"/>
                  <a:ea typeface="Arial-Rounded" panose="020B0500000000000000" charset="0"/>
                  <a:cs typeface="Arial-Rounded" panose="020B0500000000000000" charset="0"/>
                </a:rPr>
                <a:t> </a:t>
              </a:r>
              <a:r>
                <a:rPr lang="en-US" sz="3600" dirty="0" err="1">
                  <a:solidFill>
                    <a:schemeClr val="bg1"/>
                  </a:solidFill>
                  <a:latin typeface="Arial-Rounded" panose="020B0500000000000000" charset="0"/>
                  <a:ea typeface="Arial-Rounded" panose="020B0500000000000000" charset="0"/>
                  <a:cs typeface="Arial-Rounded" panose="020B0500000000000000" charset="0"/>
                </a:rPr>
                <a:t>toàn</a:t>
              </a:r>
              <a:r>
                <a:rPr lang="en-US" sz="3600" dirty="0">
                  <a:solidFill>
                    <a:schemeClr val="bg1"/>
                  </a:solidFill>
                  <a:latin typeface="Arial-Rounded" panose="020B0500000000000000" charset="0"/>
                  <a:ea typeface="Arial-Rounded" panose="020B0500000000000000" charset="0"/>
                  <a:cs typeface="Arial-Rounded" panose="020B0500000000000000" charset="0"/>
                </a:rPr>
                <a:t> </a:t>
              </a:r>
              <a:r>
                <a:rPr lang="en-US" sz="3600" dirty="0" err="1">
                  <a:solidFill>
                    <a:schemeClr val="bg1"/>
                  </a:solidFill>
                  <a:latin typeface="Arial-Rounded" panose="020B0500000000000000" charset="0"/>
                  <a:ea typeface="Arial-Rounded" panose="020B0500000000000000" charset="0"/>
                  <a:cs typeface="Arial-Rounded" panose="020B0500000000000000" charset="0"/>
                </a:rPr>
                <a:t>bài</a:t>
              </a:r>
              <a:endParaRPr lang="en-US" sz="3600" dirty="0">
                <a:solidFill>
                  <a:schemeClr val="bg1"/>
                </a:solidFill>
                <a:latin typeface="Arial-Rounded" panose="020B0500000000000000" charset="0"/>
                <a:ea typeface="Arial-Rounded" panose="020B0500000000000000" charset="0"/>
                <a:cs typeface="Arial-Rounded" panose="020B0500000000000000"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theme/_rels/them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image" Target="../media/image11.jpeg"/></Relationships>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881</Words>
  <Application>Microsoft Office PowerPoint</Application>
  <PresentationFormat>Widescreen</PresentationFormat>
  <Paragraphs>152</Paragraphs>
  <Slides>32</Slides>
  <Notes>16</Notes>
  <HiddenSlides>0</HiddenSlides>
  <MMClips>1</MMClips>
  <ScaleCrop>false</ScaleCrop>
  <HeadingPairs>
    <vt:vector size="6" baseType="variant">
      <vt:variant>
        <vt:lpstr>Fonts Used</vt:lpstr>
      </vt:variant>
      <vt:variant>
        <vt:i4>16</vt:i4>
      </vt:variant>
      <vt:variant>
        <vt:lpstr>Theme</vt:lpstr>
      </vt:variant>
      <vt:variant>
        <vt:i4>12</vt:i4>
      </vt:variant>
      <vt:variant>
        <vt:lpstr>Slide Titles</vt:lpstr>
      </vt:variant>
      <vt:variant>
        <vt:i4>32</vt:i4>
      </vt:variant>
    </vt:vector>
  </HeadingPairs>
  <TitlesOfParts>
    <vt:vector size="60" baseType="lpstr">
      <vt:lpstr>等线</vt:lpstr>
      <vt:lpstr>Microsoft YaHei</vt:lpstr>
      <vt:lpstr>.VnAvant</vt:lpstr>
      <vt:lpstr>Arial</vt:lpstr>
      <vt:lpstr>Arial Narrow</vt:lpstr>
      <vt:lpstr>Arial Rounded MT Bold</vt:lpstr>
      <vt:lpstr>Arial-Rounded</vt:lpstr>
      <vt:lpstr>Calibri</vt:lpstr>
      <vt:lpstr>Calibri Light</vt:lpstr>
      <vt:lpstr>Franklin Gothic Book</vt:lpstr>
      <vt:lpstr>Franklin Gothic Medium</vt:lpstr>
      <vt:lpstr>HP001 4 hàng</vt:lpstr>
      <vt:lpstr>Tahoma</vt:lpstr>
      <vt:lpstr>Times New Roman</vt:lpstr>
      <vt:lpstr>UTM Avo</vt:lpstr>
      <vt:lpstr>Wingdings 2</vt:lpstr>
      <vt:lpstr>1_Office Theme</vt:lpstr>
      <vt:lpstr>1_Office 主题​​</vt:lpstr>
      <vt:lpstr>3_Office Theme</vt:lpstr>
      <vt:lpstr>6_Office Theme</vt:lpstr>
      <vt:lpstr>4_Office Theme</vt:lpstr>
      <vt:lpstr>2_Office 主题​​</vt:lpstr>
      <vt:lpstr>1_Office Theme</vt:lpstr>
      <vt:lpstr>1_Default Design</vt:lpstr>
      <vt:lpstr>7_Office Theme</vt:lpstr>
      <vt:lpstr>Office 主题</vt:lpstr>
      <vt:lpstr>Trek</vt:lpstr>
      <vt:lpstr>2_Office Theme</vt:lpstr>
      <vt:lpstr>Chào mừng các em đến với tiết Tiếng Việt - Lớp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Nói câu thể hiện tình cảm của em với thầy cô giáo của mình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tiết Tiếng Việt - Lớp 2</dc:title>
  <dc:creator/>
  <cp:lastModifiedBy>Admin</cp:lastModifiedBy>
  <cp:revision>4</cp:revision>
  <dcterms:created xsi:type="dcterms:W3CDTF">2021-05-24T04:43:32Z</dcterms:created>
  <dcterms:modified xsi:type="dcterms:W3CDTF">2024-04-16T02:20:58Z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