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2" r:id="rId2"/>
  </p:sldMasterIdLst>
  <p:notesMasterIdLst>
    <p:notesMasterId r:id="rId18"/>
  </p:notesMasterIdLst>
  <p:handoutMasterIdLst>
    <p:handoutMasterId r:id="rId19"/>
  </p:handoutMasterIdLst>
  <p:sldIdLst>
    <p:sldId id="419" r:id="rId3"/>
    <p:sldId id="420" r:id="rId4"/>
    <p:sldId id="400" r:id="rId5"/>
    <p:sldId id="397" r:id="rId6"/>
    <p:sldId id="398" r:id="rId7"/>
    <p:sldId id="399" r:id="rId8"/>
    <p:sldId id="375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VNI-Avo" pitchFamily="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VNI-Avo" pitchFamily="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VNI-Avo" pitchFamily="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VNI-Avo" pitchFamily="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VNI-Avo" pitchFamily="2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VNI-Avo" pitchFamily="2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VNI-Avo" pitchFamily="2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VNI-Avo" pitchFamily="2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VNI-Avo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00CC"/>
    <a:srgbClr val="CCFFFF"/>
    <a:srgbClr val="00FFCC"/>
    <a:srgbClr val="FF0066"/>
    <a:srgbClr val="00CC00"/>
    <a:srgbClr val="99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573" autoAdjust="0"/>
    <p:restoredTop sz="88069" autoAdjust="0"/>
  </p:normalViewPr>
  <p:slideViewPr>
    <p:cSldViewPr>
      <p:cViewPr varScale="1">
        <p:scale>
          <a:sx n="94" d="100"/>
          <a:sy n="94" d="100"/>
        </p:scale>
        <p:origin x="169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4D80FA-1DDF-B925-9BE7-7ACF84A97C9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2487AC-787D-B983-27D9-6D0234CB5BB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0C5B5C5-3449-4D07-8E02-63034C210B49}" type="datetimeFigureOut">
              <a:rPr lang="en-US"/>
              <a:pPr>
                <a:defRPr/>
              </a:pPr>
              <a:t>16/4/2024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966228-7D3D-36AB-D3B5-F2F163CB349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3EC8BD-E581-DFC4-0B8E-AC9DF338801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D0320CA-8FA7-475E-8D86-E41B989E3F2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1502FDC-8CB9-3550-AA3D-B3919F56CAD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9C1305-B4D1-6178-5C6D-FC07CC55BE2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CFBB1CC1-AC66-4349-B900-EF4C222E1467}" type="datetimeFigureOut">
              <a:rPr lang="en-US"/>
              <a:pPr>
                <a:defRPr/>
              </a:pPr>
              <a:t>16/4/2024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857E843-A942-8CD1-7DCC-E81E5A1D96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ECD0489-6C33-CC29-FE29-9F0CA1572B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B4A8AA-D1A8-599A-4311-573270AE284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4F9EF4-D7CC-B187-57BA-9C1DD52F80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BB4F107-F999-4457-8596-06E309B0D95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>
            <a:extLst>
              <a:ext uri="{FF2B5EF4-FFF2-40B4-BE49-F238E27FC236}">
                <a16:creationId xmlns:a16="http://schemas.microsoft.com/office/drawing/2014/main" id="{C39BAE89-2FB2-91ED-55C6-FCA5826ACFCA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备注占位符 2">
            <a:extLst>
              <a:ext uri="{FF2B5EF4-FFF2-40B4-BE49-F238E27FC236}">
                <a16:creationId xmlns:a16="http://schemas.microsoft.com/office/drawing/2014/main" id="{4F8587B5-B9D4-1F37-6F17-0FBAF8BDCA0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3" name="灯片编号占位符 3">
            <a:extLst>
              <a:ext uri="{FF2B5EF4-FFF2-40B4-BE49-F238E27FC236}">
                <a16:creationId xmlns:a16="http://schemas.microsoft.com/office/drawing/2014/main" id="{DE010A3F-FA70-2FDD-BF65-64362AE6B1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fld id="{60E70170-D98A-4C94-AF29-F0D5F40D08B2}" type="slidenum">
              <a:rPr lang="zh-CN" altLang="en-US" sz="1800"/>
              <a:pPr algn="l" eaLnBrk="1" hangingPunct="1"/>
              <a:t>1</a:t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>
            <a:extLst>
              <a:ext uri="{FF2B5EF4-FFF2-40B4-BE49-F238E27FC236}">
                <a16:creationId xmlns:a16="http://schemas.microsoft.com/office/drawing/2014/main" id="{00961BDB-38A6-8A05-E84A-50324D61E090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备注占位符 2">
            <a:extLst>
              <a:ext uri="{FF2B5EF4-FFF2-40B4-BE49-F238E27FC236}">
                <a16:creationId xmlns:a16="http://schemas.microsoft.com/office/drawing/2014/main" id="{A5D2BCB6-9B7B-C0C3-0499-036811BD541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91" name="灯片编号占位符 3">
            <a:extLst>
              <a:ext uri="{FF2B5EF4-FFF2-40B4-BE49-F238E27FC236}">
                <a16:creationId xmlns:a16="http://schemas.microsoft.com/office/drawing/2014/main" id="{03F71A5C-C642-CEBB-BA10-E4FC5E1E25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fld id="{67B78359-01D7-4E23-B34C-4EB2DD63C7F4}" type="slidenum">
              <a:rPr lang="zh-CN" altLang="en-US" sz="1800">
                <a:solidFill>
                  <a:srgbClr val="000000"/>
                </a:solidFill>
              </a:rPr>
              <a:pPr algn="l" eaLnBrk="1" hangingPunct="1"/>
              <a:t>2</a:t>
            </a:fld>
            <a:endParaRPr lang="en-US" altLang="zh-CN" sz="180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>
            <a:extLst>
              <a:ext uri="{FF2B5EF4-FFF2-40B4-BE49-F238E27FC236}">
                <a16:creationId xmlns:a16="http://schemas.microsoft.com/office/drawing/2014/main" id="{7564E869-866E-FA55-4D5B-7238ED373F8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>
            <a:extLst>
              <a:ext uri="{FF2B5EF4-FFF2-40B4-BE49-F238E27FC236}">
                <a16:creationId xmlns:a16="http://schemas.microsoft.com/office/drawing/2014/main" id="{66C7F1A4-E37C-EDBA-278E-0427D7D2934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4339" name="Slide Number Placeholder 3">
            <a:extLst>
              <a:ext uri="{FF2B5EF4-FFF2-40B4-BE49-F238E27FC236}">
                <a16:creationId xmlns:a16="http://schemas.microsoft.com/office/drawing/2014/main" id="{EB1EAA85-6188-D9B3-770E-09D651CCD7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A79F7D2-4267-470F-884A-A245C8637C76}" type="slidenum">
              <a:rPr lang="en-US" altLang="en-US"/>
              <a:pPr/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>
            <a:extLst>
              <a:ext uri="{FF2B5EF4-FFF2-40B4-BE49-F238E27FC236}">
                <a16:creationId xmlns:a16="http://schemas.microsoft.com/office/drawing/2014/main" id="{3655D2BF-F3C0-2CF3-38C8-D44D00201C1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>
            <a:extLst>
              <a:ext uri="{FF2B5EF4-FFF2-40B4-BE49-F238E27FC236}">
                <a16:creationId xmlns:a16="http://schemas.microsoft.com/office/drawing/2014/main" id="{FF355CDB-9395-73BB-5826-2B6E164565D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38E46B22-555D-D576-4BAF-8D78CCEC43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903ABA8-7A19-42B7-81F5-0BA9E8635927}" type="slidenum">
              <a:rPr lang="en-US" altLang="en-US"/>
              <a:pPr/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>
            <a:extLst>
              <a:ext uri="{FF2B5EF4-FFF2-40B4-BE49-F238E27FC236}">
                <a16:creationId xmlns:a16="http://schemas.microsoft.com/office/drawing/2014/main" id="{390EA4EB-9C1E-911A-ADEC-A7EEF3B3548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>
            <a:extLst>
              <a:ext uri="{FF2B5EF4-FFF2-40B4-BE49-F238E27FC236}">
                <a16:creationId xmlns:a16="http://schemas.microsoft.com/office/drawing/2014/main" id="{B8F8A025-FFDE-2AF9-DBE6-ACDB3BE4D69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>
              <a:ea typeface="SimSun" panose="02010600030101010101" pitchFamily="2" charset="-122"/>
            </a:endParaRPr>
          </a:p>
        </p:txBody>
      </p:sp>
      <p:sp>
        <p:nvSpPr>
          <p:cNvPr id="21507" name="灯片编号占位符 3">
            <a:extLst>
              <a:ext uri="{FF2B5EF4-FFF2-40B4-BE49-F238E27FC236}">
                <a16:creationId xmlns:a16="http://schemas.microsoft.com/office/drawing/2014/main" id="{D01E2BD3-82D4-9093-F627-D87957938C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fld id="{10F74F1A-41A6-440F-BD34-A1E54DD98150}" type="slidenum">
              <a:rPr lang="zh-CN" altLang="en-US">
                <a:solidFill>
                  <a:srgbClr val="000000"/>
                </a:solidFill>
                <a:latin typeface="DengXian" panose="02010600030101010101" pitchFamily="2" charset="-122"/>
                <a:ea typeface="SimSun" panose="02010600030101010101" pitchFamily="2" charset="-122"/>
              </a:rPr>
              <a:pPr eaLnBrk="1" hangingPunct="1"/>
              <a:t>8</a:t>
            </a:fld>
            <a:endParaRPr lang="zh-CN" altLang="en-US">
              <a:solidFill>
                <a:srgbClr val="000000"/>
              </a:solidFill>
              <a:latin typeface="DengXian" panose="02010600030101010101" pitchFamily="2" charset="-122"/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>
            <a:extLst>
              <a:ext uri="{FF2B5EF4-FFF2-40B4-BE49-F238E27FC236}">
                <a16:creationId xmlns:a16="http://schemas.microsoft.com/office/drawing/2014/main" id="{A577427F-DCBB-87A7-7794-BFC4A19579C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>
            <a:extLst>
              <a:ext uri="{FF2B5EF4-FFF2-40B4-BE49-F238E27FC236}">
                <a16:creationId xmlns:a16="http://schemas.microsoft.com/office/drawing/2014/main" id="{F1F4908C-62BC-F857-B6C8-2DA6F5BAA66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>
              <a:ea typeface="SimSun" panose="02010600030101010101" pitchFamily="2" charset="-122"/>
            </a:endParaRPr>
          </a:p>
        </p:txBody>
      </p:sp>
      <p:sp>
        <p:nvSpPr>
          <p:cNvPr id="23555" name="灯片编号占位符 3">
            <a:extLst>
              <a:ext uri="{FF2B5EF4-FFF2-40B4-BE49-F238E27FC236}">
                <a16:creationId xmlns:a16="http://schemas.microsoft.com/office/drawing/2014/main" id="{F02FEAF6-4096-7749-A7F9-87E04DF086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fld id="{AF0C1491-3E74-423D-88B4-4633570CE3B0}" type="slidenum">
              <a:rPr lang="zh-CN" altLang="en-US">
                <a:solidFill>
                  <a:srgbClr val="000000"/>
                </a:solidFill>
                <a:latin typeface="DengXian" panose="02010600030101010101" pitchFamily="2" charset="-122"/>
                <a:ea typeface="SimSun" panose="02010600030101010101" pitchFamily="2" charset="-122"/>
              </a:rPr>
              <a:pPr eaLnBrk="1" hangingPunct="1"/>
              <a:t>9</a:t>
            </a:fld>
            <a:endParaRPr lang="zh-CN" altLang="en-US">
              <a:solidFill>
                <a:srgbClr val="000000"/>
              </a:solidFill>
              <a:latin typeface="DengXian" panose="02010600030101010101" pitchFamily="2" charset="-122"/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>
            <a:extLst>
              <a:ext uri="{FF2B5EF4-FFF2-40B4-BE49-F238E27FC236}">
                <a16:creationId xmlns:a16="http://schemas.microsoft.com/office/drawing/2014/main" id="{D76F9F12-E3C0-CB97-AC20-AB9846FBDEF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>
            <a:extLst>
              <a:ext uri="{FF2B5EF4-FFF2-40B4-BE49-F238E27FC236}">
                <a16:creationId xmlns:a16="http://schemas.microsoft.com/office/drawing/2014/main" id="{5D1E791B-04AD-8A69-4674-E6A8067AD8C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>
              <a:ea typeface="SimSun" panose="02010600030101010101" pitchFamily="2" charset="-122"/>
            </a:endParaRPr>
          </a:p>
        </p:txBody>
      </p:sp>
      <p:sp>
        <p:nvSpPr>
          <p:cNvPr id="25603" name="灯片编号占位符 3">
            <a:extLst>
              <a:ext uri="{FF2B5EF4-FFF2-40B4-BE49-F238E27FC236}">
                <a16:creationId xmlns:a16="http://schemas.microsoft.com/office/drawing/2014/main" id="{4699BC73-9A9E-E356-E0C3-B02474113C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fld id="{9A9ED41A-E6FE-42AB-BF1D-AB3845BC5A0E}" type="slidenum">
              <a:rPr lang="zh-CN" altLang="en-US">
                <a:solidFill>
                  <a:srgbClr val="000000"/>
                </a:solidFill>
                <a:latin typeface="DengXian" panose="02010600030101010101" pitchFamily="2" charset="-122"/>
                <a:ea typeface="SimSun" panose="02010600030101010101" pitchFamily="2" charset="-122"/>
              </a:rPr>
              <a:pPr eaLnBrk="1" hangingPunct="1"/>
              <a:t>10</a:t>
            </a:fld>
            <a:endParaRPr lang="zh-CN" altLang="en-US">
              <a:solidFill>
                <a:srgbClr val="000000"/>
              </a:solidFill>
              <a:latin typeface="DengXian" panose="02010600030101010101" pitchFamily="2" charset="-122"/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>
            <a:extLst>
              <a:ext uri="{FF2B5EF4-FFF2-40B4-BE49-F238E27FC236}">
                <a16:creationId xmlns:a16="http://schemas.microsoft.com/office/drawing/2014/main" id="{1B7693AC-0414-640D-25D6-8412DB6F203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>
            <a:extLst>
              <a:ext uri="{FF2B5EF4-FFF2-40B4-BE49-F238E27FC236}">
                <a16:creationId xmlns:a16="http://schemas.microsoft.com/office/drawing/2014/main" id="{25666D33-C163-C53E-015A-33467832002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>
              <a:ea typeface="SimSun" panose="02010600030101010101" pitchFamily="2" charset="-122"/>
            </a:endParaRPr>
          </a:p>
        </p:txBody>
      </p:sp>
      <p:sp>
        <p:nvSpPr>
          <p:cNvPr id="27651" name="灯片编号占位符 3">
            <a:extLst>
              <a:ext uri="{FF2B5EF4-FFF2-40B4-BE49-F238E27FC236}">
                <a16:creationId xmlns:a16="http://schemas.microsoft.com/office/drawing/2014/main" id="{D88A7BDB-2DE4-5D16-DDE8-C174B9597D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fld id="{E5878AB2-38B6-48C8-9AB8-07F646209102}" type="slidenum">
              <a:rPr lang="zh-CN" altLang="en-US">
                <a:solidFill>
                  <a:srgbClr val="000000"/>
                </a:solidFill>
                <a:latin typeface="DengXian" panose="02010600030101010101" pitchFamily="2" charset="-122"/>
                <a:ea typeface="SimSun" panose="02010600030101010101" pitchFamily="2" charset="-122"/>
              </a:rPr>
              <a:pPr eaLnBrk="1" hangingPunct="1"/>
              <a:t>11</a:t>
            </a:fld>
            <a:endParaRPr lang="zh-CN" altLang="en-US">
              <a:solidFill>
                <a:srgbClr val="000000"/>
              </a:solidFill>
              <a:latin typeface="DengXian" panose="02010600030101010101" pitchFamily="2" charset="-122"/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1F2E112-0483-11B8-0E95-2CE4D8ECB5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4B52894-ABDF-8C21-7104-3DF8728EDF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FB70A35-433E-152F-D5AF-1FCDB8D991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C8EFE7-EF57-428A-B7A8-2786773034B9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6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833FF38-1ACB-6D0C-6DD7-C6CCA33F1A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32AE292-E37F-2701-CBD9-E1A9CAB094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D90F45B-3D41-4E77-DFD8-786E7AAC0B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80D186-2B09-46A3-91FB-26EAC44BE145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364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959F654-DB41-D169-197B-AEB00A2F88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3DE8C14-7D18-D5BF-400E-B5F572348B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6B2524D-0455-A085-B29C-FB4E40F6E4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F304B4-94C7-4C09-BF59-6F978D44C5E0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645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397795C-89C4-75D3-ED18-901813AEAA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65694F3-E5BF-FD01-4AD8-80B7EADDA3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E34202D-F152-D5D7-D6DE-00C76ED4A1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F0DFAC-B257-4EF2-9BDD-D9A0EDB13260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039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>
            <a:extLst>
              <a:ext uri="{FF2B5EF4-FFF2-40B4-BE49-F238E27FC236}">
                <a16:creationId xmlns:a16="http://schemas.microsoft.com/office/drawing/2014/main" id="{6B102A83-D1FD-E700-C8A2-A0EDE95CA8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BE8F5291-65FA-8271-6408-0F1C62C89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5AE99221-0892-477B-BA74-8B5740CDC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79B4279-A8EC-0E93-F32E-AC4FF29C1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92A4FF-6CB8-460C-B0DB-8A65DF1981F9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278607"/>
      </p:ext>
    </p:extLst>
  </p:cSld>
  <p:clrMapOvr>
    <a:masterClrMapping/>
  </p:clrMapOvr>
  <p:transition spd="slow" advTm="300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8BB37-0A88-3364-1747-3D7F3E471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CAB2B-493A-43DE-F436-3075CD632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1302A-4F9F-9F02-8452-E689C6D4B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E01165-95C6-49F6-88E6-CBD41755A8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40642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BA2CD-C91C-2941-5470-3CEA87E10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93675-7ADA-D93B-6F56-45DAF2009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28785-1FA4-299F-D0DB-227FE7DC7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11539-9B66-441A-A90A-4F53AE22BD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4369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39B9C1-F109-9349-9AC3-D54CA6C73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137D1D-2774-07E4-C204-6E0ACCDC6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52F408-2523-0150-DFF8-53ED05108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EF17C6-96ED-4544-BB3E-7640420494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5022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163B29B-F040-FC86-6A05-6C66710C6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46F2E6-E1D8-715B-433D-E1EF5D000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5EE83FA-3F48-BBB1-0201-A74CC88EF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EA56E-6286-4306-97AB-57D22FD16F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59111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A5AAAC-6EBA-F848-2651-557F0F609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4488F7E-0EEB-9891-9B98-20A5F7403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68448CD-20ED-DB96-56E6-5C8C67E6F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3E150-79CA-4F78-AC05-85FEECFB1D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0128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EABE9AB-FB71-D567-B984-0F74099F3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E910FE2-76BC-60F3-6A39-9FEFFDFC9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A87BCC1-67A8-15F3-C292-F031EFEA9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14E6A-1C9A-4666-87D5-472CB3A30D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476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715FFEF-02EE-54EA-4257-5FA7FAD2D7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A1DACF4-12E8-5FEC-61DB-676E9CE366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8B3E2B2-407B-8989-BCC8-D24914DC29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0F9BD8-76A4-40FD-912E-66CD7B1E9B99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501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2E0B01B-1367-7605-45CD-C940E4CE5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241BB1-5EE1-16EB-126E-DF5D28924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0B7EB15-6E7A-2D6F-6C6A-FE1DF64EB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91D983-7CEE-4609-AC98-96024AB3B3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40667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EDA1D90-920B-227E-BEF9-57FE09D1F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12C5D9A-B431-ABF7-7034-686BDE502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9E125CD-43AC-2A09-08AD-D1DE2E679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974F8-A7B9-4C3B-BA4F-5D5DB4E9EDC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32371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623634-91CB-B395-BAD3-83431B25C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E53E268-8817-D741-17B8-37541B5A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6966EC4-E960-8C58-F296-2118298CE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5562F-1414-44EE-997A-4724322316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19605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A4D3B-C512-58B6-0557-33AECCFC7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D7D41-0129-EA44-33C3-4EF0F64A3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FFB9FD-5D31-E12C-2FE9-94EBB35CC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1ED738-CA30-4A52-96BD-9CE8C08486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97632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9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9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04AAE-F37A-7776-E01D-FEE1DF0A5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91B2F-FAEA-DAA1-E1EA-539ACB18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D17C2-13AA-D9BA-3C51-3C8878291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119C5-79D1-4CAC-882F-96F5AD82473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81581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EDFFD1A1-266D-DFED-1C2D-2069D72B1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5288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CF8F6668-2E51-422E-B119-8531E00EBE05}" type="datetime1">
              <a:rPr lang="zh-CN" altLang="en-US"/>
              <a:pPr/>
              <a:t>2024/4/16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B0C62FD5-723E-8F4A-054F-F8C93CF03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262B23CB-680D-1630-9ED3-500C1C39B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388" y="6500813"/>
            <a:ext cx="363537" cy="365125"/>
          </a:xfrm>
        </p:spPr>
        <p:txBody>
          <a:bodyPr/>
          <a:lstStyle>
            <a:lvl1pPr>
              <a:defRPr>
                <a:ea typeface="DengXian" panose="02010600030101010101" pitchFamily="2" charset="-122"/>
              </a:defRPr>
            </a:lvl1pPr>
          </a:lstStyle>
          <a:p>
            <a:fld id="{3FAA2FF3-844F-446C-AD9D-5F8B4FC17E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534790"/>
      </p:ext>
    </p:extLst>
  </p:cSld>
  <p:clrMapOvr>
    <a:masterClrMapping/>
  </p:clrMapOvr>
  <p:transition spd="slow" advTm="3000">
    <p:sndAc>
      <p:stSnd>
        <p:snd r:embed="rId1" name="当我们同在一起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D60E133-43E0-99FA-22ED-7D5BE7048A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58D5387-DA03-1E78-F12E-F57C60FE1E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D4DC307-BAF8-D581-ADC2-1B027B3BD7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FBBB92-D482-478A-A2B9-02D29FCA0D02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450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D9DD94-8954-DDA8-1751-FD049C622B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9962D5-05E7-797F-FB55-5358103DA2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E43C98-15A5-D960-89AF-1D23ECD039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B21F68-DCB2-4F7C-BF29-8428EC7E0D70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128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4166481-067B-4282-8A22-953A9189D6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5426552-593D-3BE6-3550-0137FA2790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F0841BF-2990-E360-0DFE-4392DB946C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8D33ED-903F-444F-BAF8-C0BA076EC84D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115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CBD0491-8EB8-042C-A192-42440DC469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D2D48BF-CAC0-12FA-5BA0-238CEB1D46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5CCA247-3C47-12B6-8969-D38F6D5DB6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A6F86F-4740-4703-A54C-B991873215F1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244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DB11FB9-AE60-D605-D3C7-AF0C326243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64B1E2C-E04C-C35E-0D3A-B967B11C6A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E757D15-950B-D9B7-9976-35E983E32D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7EAE6B-3EEE-40AC-BC2A-89DAC50443AD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562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B707A-AE38-A332-444A-FD40576842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5D7C65-F863-483B-7087-3FCFE0CE80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D79FD1-EFDD-ACAF-0010-0C4BE5321A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7A1AFD-2494-42A8-B679-07F9C1FF3A0A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604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B4B79F-13AB-A90E-7C28-5B55F75792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11A9E9-8D63-237C-863B-02EF20FD7D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232DF0-060D-9A7B-9864-5679C1D76E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E3AEC4-A111-41EC-B82E-5FDCF9C07C40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364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F55240F-3BAF-0339-4ABA-33170D558A4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23CA462-F97B-822D-0AF8-BC191A886C7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99C475C-6B55-B0C4-18FC-D1C04FD2485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C46DB74-9FCA-0D94-AA7B-1542C34F3A2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C4B4A20-9E39-7E6F-4DAC-382017C0193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91C09207-F40C-47E7-9465-2C2519A7E1D3}" type="slidenum">
              <a:rPr lang="en-US" altLang="en-US"/>
              <a:pPr/>
              <a:t>‹#›</a:t>
            </a:fld>
            <a:endParaRPr lang="en-US" altLang="en-US">
              <a:latin typeface="VNI-Avo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1" r:id="rId2"/>
    <p:sldLayoutId id="2147483710" r:id="rId3"/>
    <p:sldLayoutId id="2147483709" r:id="rId4"/>
    <p:sldLayoutId id="2147483708" r:id="rId5"/>
    <p:sldLayoutId id="2147483707" r:id="rId6"/>
    <p:sldLayoutId id="2147483706" r:id="rId7"/>
    <p:sldLayoutId id="2147483705" r:id="rId8"/>
    <p:sldLayoutId id="2147483704" r:id="rId9"/>
    <p:sldLayoutId id="2147483703" r:id="rId10"/>
    <p:sldLayoutId id="2147483702" r:id="rId11"/>
    <p:sldLayoutId id="2147483701" r:id="rId12"/>
    <p:sldLayoutId id="214748374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BB0999CD-3313-B494-4A84-565A9F83BBB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11334-FAA1-0A4C-2CB4-22D654E84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9AA6E-C354-63E3-BC33-4570EBB7B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84BB6-B2DE-437E-9D9D-EB5352C0EC36}" type="datetimeFigureOut">
              <a:rPr lang="en-US"/>
              <a:pPr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2193C-52E4-066B-4F9A-4F884198A5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7106B3-F03D-39B4-B9C7-0354D3EA5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ea typeface="SimSun" panose="02010600030101010101" pitchFamily="2" charset="-122"/>
              </a:defRPr>
            </a:lvl1pPr>
          </a:lstStyle>
          <a:p>
            <a:fld id="{02996717-E80F-48A8-9B6F-FEA0A266F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2" r:id="rId2"/>
    <p:sldLayoutId id="2147483721" r:id="rId3"/>
    <p:sldLayoutId id="2147483720" r:id="rId4"/>
    <p:sldLayoutId id="2147483719" r:id="rId5"/>
    <p:sldLayoutId id="2147483718" r:id="rId6"/>
    <p:sldLayoutId id="2147483717" r:id="rId7"/>
    <p:sldLayoutId id="2147483716" r:id="rId8"/>
    <p:sldLayoutId id="2147483715" r:id="rId9"/>
    <p:sldLayoutId id="2147483714" r:id="rId10"/>
    <p:sldLayoutId id="2147483713" r:id="rId11"/>
    <p:sldLayoutId id="2147483747" r:id="rId12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bai%20mai%20thi_data\dung-5.mp3" TargetMode="External"/><Relationship Id="rId1" Type="http://schemas.openxmlformats.org/officeDocument/2006/relationships/audio" Target="file:///C:\Users\Admin\Desktop\Thi%20NVSP\am%20thanh%20dung%20sai\am%20thanh%20dung%20sai\qua-tuyet-voi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Du%20lieu%20C%2022-04-2020\Desktop\Thi%20NVSP\am%20thanh%20dung%20sai\am%20thanh%20dung%20sai\dung-5.mp3" TargetMode="External"/><Relationship Id="rId1" Type="http://schemas.openxmlformats.org/officeDocument/2006/relationships/audio" Target="file:///C:\Users\Admin\Desktop\Thi%20NVSP\am%20thanh%20dung%20sai\am%20thanh%20dung%20sai\qua-tuyet-voi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Du%20lieu%20C%2022-04-2020\Desktop\Thi%20NVSP\am%20thanh%20dung%20sai\am%20thanh%20dung%20sai\dung-5.mp3" TargetMode="External"/><Relationship Id="rId1" Type="http://schemas.openxmlformats.org/officeDocument/2006/relationships/audio" Target="file:///C:\Users\Admin\Desktop\Thi%20NVSP\am%20thanh%20dung%20sai\am%20thanh%20dung%20sai\qua-tuyet-voi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Du%20lieu%20C%2022-04-2020\Desktop\Thi%20NVSP\am%20thanh%20dung%20sai\am%20thanh%20dung%20sai\dung-5.mp3" TargetMode="External"/><Relationship Id="rId1" Type="http://schemas.openxmlformats.org/officeDocument/2006/relationships/audio" Target="file:///C:\Users\Admin\Desktop\Thi%20NVSP\am%20thanh%20dung%20sai\am%20thanh%20dung%20sai\qua-tuyet-voi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 descr="E:\0000000我图PPT\03.20\亲子乐园\亲子乐园副本.png">
            <a:extLst>
              <a:ext uri="{FF2B5EF4-FFF2-40B4-BE49-F238E27FC236}">
                <a16:creationId xmlns:a16="http://schemas.microsoft.com/office/drawing/2014/main" id="{CCC82D78-F4BE-139E-15AC-7E78C44E0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0"/>
            <a:ext cx="9191625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E:\0000000我图PPT\03.20\亲子乐园\r6t.png">
            <a:extLst>
              <a:ext uri="{FF2B5EF4-FFF2-40B4-BE49-F238E27FC236}">
                <a16:creationId xmlns:a16="http://schemas.microsoft.com/office/drawing/2014/main" id="{6BDCF49E-033D-3C89-3BBC-F6318D26A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363" y="0"/>
            <a:ext cx="9648826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E:\0000000我图PPT\03.20\亲子乐园\34.png">
            <a:extLst>
              <a:ext uri="{FF2B5EF4-FFF2-40B4-BE49-F238E27FC236}">
                <a16:creationId xmlns:a16="http://schemas.microsoft.com/office/drawing/2014/main" id="{9A95382B-08F3-94C4-45CA-947112B59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8413"/>
            <a:ext cx="9145588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E:\0000000我图PPT\03.20\亲子乐园\56y.png">
            <a:extLst>
              <a:ext uri="{FF2B5EF4-FFF2-40B4-BE49-F238E27FC236}">
                <a16:creationId xmlns:a16="http://schemas.microsoft.com/office/drawing/2014/main" id="{1F204E7E-B040-B57A-2D4D-3F2212F1A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4870450"/>
            <a:ext cx="5602288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6" descr="E:\0000000我图PPT\03.20\亲子乐园\23园.png">
            <a:extLst>
              <a:ext uri="{FF2B5EF4-FFF2-40B4-BE49-F238E27FC236}">
                <a16:creationId xmlns:a16="http://schemas.microsoft.com/office/drawing/2014/main" id="{6935B931-6A93-D306-7DE2-667036FCB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51"/>
          <a:stretch>
            <a:fillRect/>
          </a:stretch>
        </p:blipFill>
        <p:spPr bwMode="auto">
          <a:xfrm>
            <a:off x="2124075" y="1484313"/>
            <a:ext cx="4586288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7" descr="E:\0000000我图PPT\03.20\亲子乐园\ty.png">
            <a:extLst>
              <a:ext uri="{FF2B5EF4-FFF2-40B4-BE49-F238E27FC236}">
                <a16:creationId xmlns:a16="http://schemas.microsoft.com/office/drawing/2014/main" id="{748E055C-1790-1A58-C11C-319638E7B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5" y="4386263"/>
            <a:ext cx="3201988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 descr="E:\0000000我图PPT\03.20\亲子乐园\568io.png">
            <a:extLst>
              <a:ext uri="{FF2B5EF4-FFF2-40B4-BE49-F238E27FC236}">
                <a16:creationId xmlns:a16="http://schemas.microsoft.com/office/drawing/2014/main" id="{9A0825E6-5812-37AE-F3C9-CA22678AA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32" t="19028" r="11038" b="19633"/>
          <a:stretch>
            <a:fillRect/>
          </a:stretch>
        </p:blipFill>
        <p:spPr bwMode="auto">
          <a:xfrm>
            <a:off x="7686675" y="698500"/>
            <a:ext cx="1604963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E:\0000000我图PPT\03.20\亲子乐园\568io.png">
            <a:extLst>
              <a:ext uri="{FF2B5EF4-FFF2-40B4-BE49-F238E27FC236}">
                <a16:creationId xmlns:a16="http://schemas.microsoft.com/office/drawing/2014/main" id="{4A85438F-58C5-7A3A-F779-116B7E84C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" t="10301" r="70715" b="10733"/>
          <a:stretch>
            <a:fillRect/>
          </a:stretch>
        </p:blipFill>
        <p:spPr bwMode="auto">
          <a:xfrm>
            <a:off x="-233363" y="536575"/>
            <a:ext cx="1905001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CD5D5B-BFF6-0561-9651-03FF0B652A5A}"/>
              </a:ext>
            </a:extLst>
          </p:cNvPr>
          <p:cNvSpPr txBox="1"/>
          <p:nvPr/>
        </p:nvSpPr>
        <p:spPr>
          <a:xfrm>
            <a:off x="251520" y="3899159"/>
            <a:ext cx="8064896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20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….………….</a:t>
            </a:r>
          </a:p>
        </p:txBody>
      </p:sp>
      <p:sp>
        <p:nvSpPr>
          <p:cNvPr id="12" name="WordArt 6">
            <a:extLst>
              <a:ext uri="{FF2B5EF4-FFF2-40B4-BE49-F238E27FC236}">
                <a16:creationId xmlns:a16="http://schemas.microsoft.com/office/drawing/2014/main" id="{38D48B9A-24AC-D849-156A-F7856F0030C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28551" y="1698458"/>
            <a:ext cx="7487866" cy="3242713"/>
          </a:xfrm>
          <a:prstGeom prst="rect">
            <a:avLst/>
          </a:prstGeom>
        </p:spPr>
        <p:txBody>
          <a:bodyPr spcFirstLastPara="1" wrap="none" lIns="91314" tIns="45717" rIns="91314" bIns="45717" fromWordArt="1">
            <a:prstTxWarp prst="textArchUp">
              <a:avLst>
                <a:gd name="adj" fmla="val 11020719"/>
              </a:avLst>
            </a:prstTxWarp>
          </a:bodyPr>
          <a:lstStyle/>
          <a:p>
            <a:pPr algn="ctr" defTabSz="1216660" eaLnBrk="0" hangingPunct="0"/>
            <a:r>
              <a:rPr lang="en-US" sz="3600" b="1" kern="1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</a:rPr>
              <a:t>CHÀO MỪNG CÁC EM ĐẾN VỚI TIẾT</a:t>
            </a:r>
          </a:p>
        </p:txBody>
      </p:sp>
      <p:sp>
        <p:nvSpPr>
          <p:cNvPr id="13" name="圆角矩形 1">
            <a:extLst>
              <a:ext uri="{FF2B5EF4-FFF2-40B4-BE49-F238E27FC236}">
                <a16:creationId xmlns:a16="http://schemas.microsoft.com/office/drawing/2014/main" id="{83C637CC-DBF7-DA5B-D1D9-BA04D8FD540E}"/>
              </a:ext>
            </a:extLst>
          </p:cNvPr>
          <p:cNvSpPr/>
          <p:nvPr/>
        </p:nvSpPr>
        <p:spPr>
          <a:xfrm>
            <a:off x="1706563" y="2665413"/>
            <a:ext cx="5421312" cy="1092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01" tIns="60849" rIns="121701" bIns="60849" anchor="ctr"/>
          <a:lstStyle>
            <a:lvl1pPr defTabSz="1622425" eaLnBrk="0" hangingPunct="0">
              <a:defRPr sz="2800">
                <a:solidFill>
                  <a:schemeClr val="tx1"/>
                </a:solidFill>
                <a:latin typeface="VNI-Avo" pitchFamily="2" charset="0"/>
              </a:defRPr>
            </a:lvl1pPr>
            <a:lvl2pPr defTabSz="1622425" eaLnBrk="0" hangingPunct="0">
              <a:defRPr sz="2800">
                <a:solidFill>
                  <a:schemeClr val="tx1"/>
                </a:solidFill>
                <a:latin typeface="VNI-Avo" pitchFamily="2" charset="0"/>
              </a:defRPr>
            </a:lvl2pPr>
            <a:lvl3pPr defTabSz="1622425" eaLnBrk="0" hangingPunct="0">
              <a:defRPr sz="2800">
                <a:solidFill>
                  <a:schemeClr val="tx1"/>
                </a:solidFill>
                <a:latin typeface="VNI-Avo" pitchFamily="2" charset="0"/>
              </a:defRPr>
            </a:lvl3pPr>
            <a:lvl4pPr defTabSz="1622425" eaLnBrk="0" hangingPunct="0">
              <a:defRPr sz="2800">
                <a:solidFill>
                  <a:schemeClr val="tx1"/>
                </a:solidFill>
                <a:latin typeface="VNI-Avo" pitchFamily="2" charset="0"/>
              </a:defRPr>
            </a:lvl4pPr>
            <a:lvl5pPr defTabSz="1622425" eaLnBrk="0" hangingPunct="0">
              <a:defRPr sz="2800">
                <a:solidFill>
                  <a:schemeClr val="tx1"/>
                </a:solidFill>
                <a:latin typeface="VNI-Avo" pitchFamily="2" charset="0"/>
              </a:defRPr>
            </a:lvl5pPr>
            <a:lvl6pPr defTabSz="162242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</a:defRPr>
            </a:lvl6pPr>
            <a:lvl7pPr defTabSz="162242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</a:defRPr>
            </a:lvl7pPr>
            <a:lvl8pPr defTabSz="162242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</a:defRPr>
            </a:lvl8pPr>
            <a:lvl9pPr defTabSz="162242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</a:defRPr>
            </a:lvl9pPr>
          </a:lstStyle>
          <a:p>
            <a:pPr algn="ctr"/>
            <a:r>
              <a:rPr lang="en-US" altLang="zh-CN" sz="40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TOÁN LỚP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1">
            <a:extLst>
              <a:ext uri="{FF2B5EF4-FFF2-40B4-BE49-F238E27FC236}">
                <a16:creationId xmlns:a16="http://schemas.microsoft.com/office/drawing/2014/main" id="{FDC512F5-8259-6293-55A2-4A0263FB5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91440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>
            <a:extLst>
              <a:ext uri="{FF2B5EF4-FFF2-40B4-BE49-F238E27FC236}">
                <a16:creationId xmlns:a16="http://schemas.microsoft.com/office/drawing/2014/main" id="{798A9110-035F-C7C7-7CE7-3225A4897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r="7709" b="54445"/>
          <a:stretch>
            <a:fillRect/>
          </a:stretch>
        </p:blipFill>
        <p:spPr bwMode="auto">
          <a:xfrm>
            <a:off x="0" y="0"/>
            <a:ext cx="9144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1">
            <a:extLst>
              <a:ext uri="{FF2B5EF4-FFF2-40B4-BE49-F238E27FC236}">
                <a16:creationId xmlns:a16="http://schemas.microsoft.com/office/drawing/2014/main" id="{8EAF0E86-4FA9-FEA4-76D7-A028138F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91440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>
            <a:extLst>
              <a:ext uri="{FF2B5EF4-FFF2-40B4-BE49-F238E27FC236}">
                <a16:creationId xmlns:a16="http://schemas.microsoft.com/office/drawing/2014/main" id="{F97FA92D-1D31-682E-2B81-BE1455304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5" r="7709" b="77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>
            <a:extLst>
              <a:ext uri="{FF2B5EF4-FFF2-40B4-BE49-F238E27FC236}">
                <a16:creationId xmlns:a16="http://schemas.microsoft.com/office/drawing/2014/main" id="{682BAB8B-B245-AEF9-C8D0-D3A3B8EF22CC}"/>
              </a:ext>
            </a:extLst>
          </p:cNvPr>
          <p:cNvSpPr/>
          <p:nvPr/>
        </p:nvSpPr>
        <p:spPr bwMode="auto">
          <a:xfrm>
            <a:off x="1152525" y="1158875"/>
            <a:ext cx="6838950" cy="3810000"/>
          </a:xfrm>
          <a:prstGeom prst="clou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NI-Avo" pitchFamily="2" charset="0"/>
            </a:endParaRPr>
          </a:p>
        </p:txBody>
      </p:sp>
      <p:sp>
        <p:nvSpPr>
          <p:cNvPr id="30722" name="WordArt 11">
            <a:extLst>
              <a:ext uri="{FF2B5EF4-FFF2-40B4-BE49-F238E27FC236}">
                <a16:creationId xmlns:a16="http://schemas.microsoft.com/office/drawing/2014/main" id="{ED687C66-77BE-53CC-6333-2C3155ACD9E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1600" y="4092575"/>
            <a:ext cx="6781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000" kern="10">
              <a:ln w="9525">
                <a:solidFill>
                  <a:srgbClr val="99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23" name="Picture 121" descr="decoration_19">
            <a:extLst>
              <a:ext uri="{FF2B5EF4-FFF2-40B4-BE49-F238E27FC236}">
                <a16:creationId xmlns:a16="http://schemas.microsoft.com/office/drawing/2014/main" id="{68DCA820-1CF1-86D8-CB35-FCFA13A4E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61230">
            <a:off x="142875" y="88900"/>
            <a:ext cx="339725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122" descr="decoration_19">
            <a:extLst>
              <a:ext uri="{FF2B5EF4-FFF2-40B4-BE49-F238E27FC236}">
                <a16:creationId xmlns:a16="http://schemas.microsoft.com/office/drawing/2014/main" id="{12F1D940-7D44-A2C6-1923-13094836D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75739">
            <a:off x="8724106" y="43657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123" descr="decoration_19">
            <a:extLst>
              <a:ext uri="{FF2B5EF4-FFF2-40B4-BE49-F238E27FC236}">
                <a16:creationId xmlns:a16="http://schemas.microsoft.com/office/drawing/2014/main" id="{241B30CF-DF0D-D91B-F15A-BF6B312B7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5952">
            <a:off x="8728075" y="6383338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124" descr="decoration_19">
            <a:extLst>
              <a:ext uri="{FF2B5EF4-FFF2-40B4-BE49-F238E27FC236}">
                <a16:creationId xmlns:a16="http://schemas.microsoft.com/office/drawing/2014/main" id="{0E74D9F9-65E5-F31A-615E-3AC0FBAA8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55109">
            <a:off x="151606" y="6396832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1">
            <a:extLst>
              <a:ext uri="{FF2B5EF4-FFF2-40B4-BE49-F238E27FC236}">
                <a16:creationId xmlns:a16="http://schemas.microsoft.com/office/drawing/2014/main" id="{E21DBD83-2644-EC95-1EFD-50B110E19C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1905000"/>
            <a:ext cx="4419600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200" b="1" u="sng">
                <a:latin typeface="Arial" panose="020B0604020202020204" pitchFamily="34" charset="0"/>
                <a:ea typeface="SimSun" panose="02010600030101010101" pitchFamily="2" charset="-122"/>
              </a:rPr>
              <a:t>Toán </a:t>
            </a:r>
          </a:p>
          <a:p>
            <a:pPr algn="ctr" eaLnBrk="0" hangingPunct="0"/>
            <a:r>
              <a:rPr lang="en-US" altLang="zh-CN" sz="5400">
                <a:latin typeface="Arial" panose="020B0604020202020204" pitchFamily="34" charset="0"/>
                <a:ea typeface="SimSun" panose="02010600030101010101" pitchFamily="2" charset="-122"/>
              </a:rPr>
              <a:t>Luyện tập</a:t>
            </a:r>
          </a:p>
          <a:p>
            <a:pPr algn="ctr" eaLnBrk="0" hangingPunct="0"/>
            <a:r>
              <a:rPr lang="en-US" altLang="zh-CN" sz="3200" i="1">
                <a:latin typeface="Arial" panose="020B0604020202020204" pitchFamily="34" charset="0"/>
                <a:ea typeface="SimSun" panose="02010600030101010101" pitchFamily="2" charset="-122"/>
              </a:rPr>
              <a:t>(Tiết 3)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WordArt 11">
            <a:extLst>
              <a:ext uri="{FF2B5EF4-FFF2-40B4-BE49-F238E27FC236}">
                <a16:creationId xmlns:a16="http://schemas.microsoft.com/office/drawing/2014/main" id="{47E9A1FE-9C47-EF74-4E1E-D999602DB45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1600" y="4092575"/>
            <a:ext cx="6781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000" kern="10">
              <a:ln w="9525">
                <a:solidFill>
                  <a:srgbClr val="99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746" name="Picture 121" descr="decoration_19">
            <a:extLst>
              <a:ext uri="{FF2B5EF4-FFF2-40B4-BE49-F238E27FC236}">
                <a16:creationId xmlns:a16="http://schemas.microsoft.com/office/drawing/2014/main" id="{5E6F4B38-6A3B-C220-6AFB-BDCA9CEB5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61230">
            <a:off x="142875" y="88900"/>
            <a:ext cx="339725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122" descr="decoration_19">
            <a:extLst>
              <a:ext uri="{FF2B5EF4-FFF2-40B4-BE49-F238E27FC236}">
                <a16:creationId xmlns:a16="http://schemas.microsoft.com/office/drawing/2014/main" id="{32879FD8-6434-6756-90AF-768027117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75739">
            <a:off x="8724106" y="43657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123" descr="decoration_19">
            <a:extLst>
              <a:ext uri="{FF2B5EF4-FFF2-40B4-BE49-F238E27FC236}">
                <a16:creationId xmlns:a16="http://schemas.microsoft.com/office/drawing/2014/main" id="{79F48130-AAD9-9489-56AA-98AC6A6F8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5952">
            <a:off x="8728075" y="6383338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124" descr="decoration_19">
            <a:extLst>
              <a:ext uri="{FF2B5EF4-FFF2-40B4-BE49-F238E27FC236}">
                <a16:creationId xmlns:a16="http://schemas.microsoft.com/office/drawing/2014/main" id="{406EC136-3352-1CFE-4AC3-222B2053C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55109">
            <a:off x="151606" y="6396832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2">
            <a:extLst>
              <a:ext uri="{FF2B5EF4-FFF2-40B4-BE49-F238E27FC236}">
                <a16:creationId xmlns:a16="http://schemas.microsoft.com/office/drawing/2014/main" id="{B427BB9E-00DA-88FA-479A-C5FF1413F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9" t="12222" b="73334"/>
          <a:stretch>
            <a:fillRect/>
          </a:stretch>
        </p:blipFill>
        <p:spPr bwMode="auto">
          <a:xfrm>
            <a:off x="565150" y="838200"/>
            <a:ext cx="79692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WordArt 11">
            <a:extLst>
              <a:ext uri="{FF2B5EF4-FFF2-40B4-BE49-F238E27FC236}">
                <a16:creationId xmlns:a16="http://schemas.microsoft.com/office/drawing/2014/main" id="{FA1255F1-E13D-FE6E-CA63-DEB2707D9D3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1600" y="4092575"/>
            <a:ext cx="6781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000" kern="10">
              <a:ln w="9525">
                <a:solidFill>
                  <a:srgbClr val="99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770" name="Picture 121" descr="decoration_19">
            <a:extLst>
              <a:ext uri="{FF2B5EF4-FFF2-40B4-BE49-F238E27FC236}">
                <a16:creationId xmlns:a16="http://schemas.microsoft.com/office/drawing/2014/main" id="{731A1695-9E6D-3ACB-9BB0-6BEEA20A00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61230">
            <a:off x="142875" y="88900"/>
            <a:ext cx="339725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122" descr="decoration_19">
            <a:extLst>
              <a:ext uri="{FF2B5EF4-FFF2-40B4-BE49-F238E27FC236}">
                <a16:creationId xmlns:a16="http://schemas.microsoft.com/office/drawing/2014/main" id="{3918D181-4F8B-04A2-E82C-52527B1C4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75739">
            <a:off x="8724106" y="43657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123" descr="decoration_19">
            <a:extLst>
              <a:ext uri="{FF2B5EF4-FFF2-40B4-BE49-F238E27FC236}">
                <a16:creationId xmlns:a16="http://schemas.microsoft.com/office/drawing/2014/main" id="{665DA362-2B78-F5BA-9E90-55ED233D7E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5952">
            <a:off x="8728075" y="6383338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124" descr="decoration_19">
            <a:extLst>
              <a:ext uri="{FF2B5EF4-FFF2-40B4-BE49-F238E27FC236}">
                <a16:creationId xmlns:a16="http://schemas.microsoft.com/office/drawing/2014/main" id="{07D39D9F-FE89-D58D-0987-2033A3747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55109">
            <a:off x="151606" y="6396832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1">
            <a:extLst>
              <a:ext uri="{FF2B5EF4-FFF2-40B4-BE49-F238E27FC236}">
                <a16:creationId xmlns:a16="http://schemas.microsoft.com/office/drawing/2014/main" id="{90C24A2A-734F-2F50-0BD7-813DE2EF54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9" t="25555" b="7777"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WordArt 11">
            <a:extLst>
              <a:ext uri="{FF2B5EF4-FFF2-40B4-BE49-F238E27FC236}">
                <a16:creationId xmlns:a16="http://schemas.microsoft.com/office/drawing/2014/main" id="{78ABD39A-D4B4-1BEE-152A-3A44796F547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1600" y="4092575"/>
            <a:ext cx="6781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000" kern="10">
              <a:ln w="9525">
                <a:solidFill>
                  <a:srgbClr val="99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794" name="Picture 121" descr="decoration_19">
            <a:extLst>
              <a:ext uri="{FF2B5EF4-FFF2-40B4-BE49-F238E27FC236}">
                <a16:creationId xmlns:a16="http://schemas.microsoft.com/office/drawing/2014/main" id="{58896626-FD4D-FF32-0A53-C6530A66B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61230">
            <a:off x="142875" y="88900"/>
            <a:ext cx="339725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122" descr="decoration_19">
            <a:extLst>
              <a:ext uri="{FF2B5EF4-FFF2-40B4-BE49-F238E27FC236}">
                <a16:creationId xmlns:a16="http://schemas.microsoft.com/office/drawing/2014/main" id="{6C73C9BD-7398-632B-96EF-0A3D0800B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75739">
            <a:off x="8724106" y="43657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123" descr="decoration_19">
            <a:extLst>
              <a:ext uri="{FF2B5EF4-FFF2-40B4-BE49-F238E27FC236}">
                <a16:creationId xmlns:a16="http://schemas.microsoft.com/office/drawing/2014/main" id="{F130C029-A323-A1FF-853C-D0108BEE5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5952">
            <a:off x="8728075" y="6383338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124" descr="decoration_19">
            <a:extLst>
              <a:ext uri="{FF2B5EF4-FFF2-40B4-BE49-F238E27FC236}">
                <a16:creationId xmlns:a16="http://schemas.microsoft.com/office/drawing/2014/main" id="{1F5380E3-8F6F-6E3F-338E-7312F609E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55109">
            <a:off x="151606" y="6396832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2">
            <a:extLst>
              <a:ext uri="{FF2B5EF4-FFF2-40B4-BE49-F238E27FC236}">
                <a16:creationId xmlns:a16="http://schemas.microsoft.com/office/drawing/2014/main" id="{F1A6B772-45B3-6139-5EED-64129E7FD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7" t="5556" r="7709" b="6667"/>
          <a:stretch>
            <a:fillRect/>
          </a:stretch>
        </p:blipFill>
        <p:spPr bwMode="auto">
          <a:xfrm>
            <a:off x="60325" y="23813"/>
            <a:ext cx="9072563" cy="678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E:\0000000我图PPT\03.20\亲子乐园\亲子乐园副本.png">
            <a:extLst>
              <a:ext uri="{FF2B5EF4-FFF2-40B4-BE49-F238E27FC236}">
                <a16:creationId xmlns:a16="http://schemas.microsoft.com/office/drawing/2014/main" id="{909B9307-F55A-C159-B692-81F7E2469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3" descr="E:\0000000我图PPT\03.20\亲子乐园\34.png">
            <a:extLst>
              <a:ext uri="{FF2B5EF4-FFF2-40B4-BE49-F238E27FC236}">
                <a16:creationId xmlns:a16="http://schemas.microsoft.com/office/drawing/2014/main" id="{FF047D38-22FF-B239-2E1B-192C7B688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4662488"/>
            <a:ext cx="9145588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E:\0000000我图PPT\03.20\亲子乐园\r6t.png">
            <a:extLst>
              <a:ext uri="{FF2B5EF4-FFF2-40B4-BE49-F238E27FC236}">
                <a16:creationId xmlns:a16="http://schemas.microsoft.com/office/drawing/2014/main" id="{0BA100C7-B073-1F70-13C7-9C3D74350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19"/>
          <a:stretch>
            <a:fillRect/>
          </a:stretch>
        </p:blipFill>
        <p:spPr bwMode="auto">
          <a:xfrm>
            <a:off x="0" y="258763"/>
            <a:ext cx="9158288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4">
            <a:extLst>
              <a:ext uri="{FF2B5EF4-FFF2-40B4-BE49-F238E27FC236}">
                <a16:creationId xmlns:a16="http://schemas.microsoft.com/office/drawing/2014/main" id="{E0BAA97F-9998-7659-B88E-F07B0652E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138" y="3213100"/>
            <a:ext cx="29448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 anchor="ctr"/>
          <a:lstStyle>
            <a:lvl1pPr defTabSz="1219200" eaLnBrk="0" hangingPunct="0">
              <a:defRPr sz="2800">
                <a:solidFill>
                  <a:schemeClr val="tx1"/>
                </a:solidFill>
                <a:latin typeface="VNI-Avo" pitchFamily="2" charset="0"/>
              </a:defRPr>
            </a:lvl1pPr>
            <a:lvl2pPr defTabSz="1219200" eaLnBrk="0" hangingPunct="0">
              <a:defRPr sz="2800">
                <a:solidFill>
                  <a:schemeClr val="tx1"/>
                </a:solidFill>
                <a:latin typeface="VNI-Avo" pitchFamily="2" charset="0"/>
              </a:defRPr>
            </a:lvl2pPr>
            <a:lvl3pPr defTabSz="1219200" eaLnBrk="0" hangingPunct="0">
              <a:defRPr sz="2800">
                <a:solidFill>
                  <a:schemeClr val="tx1"/>
                </a:solidFill>
                <a:latin typeface="VNI-Avo" pitchFamily="2" charset="0"/>
              </a:defRPr>
            </a:lvl3pPr>
            <a:lvl4pPr defTabSz="1219200" eaLnBrk="0" hangingPunct="0">
              <a:defRPr sz="2800">
                <a:solidFill>
                  <a:schemeClr val="tx1"/>
                </a:solidFill>
                <a:latin typeface="VNI-Avo" pitchFamily="2" charset="0"/>
              </a:defRPr>
            </a:lvl4pPr>
            <a:lvl5pPr defTabSz="1219200" eaLnBrk="0" hangingPunct="0">
              <a:defRPr sz="2800">
                <a:solidFill>
                  <a:schemeClr val="tx1"/>
                </a:solidFill>
                <a:latin typeface="VNI-Avo" pitchFamily="2" charset="0"/>
              </a:defRPr>
            </a:lvl5pPr>
            <a:lvl6pPr defTabSz="1219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</a:defRPr>
            </a:lvl6pPr>
            <a:lvl7pPr defTabSz="1219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</a:defRPr>
            </a:lvl7pPr>
            <a:lvl8pPr defTabSz="1219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</a:defRPr>
            </a:lvl8pPr>
            <a:lvl9pPr defTabSz="1219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Avo" pitchFamily="2" charset="0"/>
              </a:defRPr>
            </a:lvl9pPr>
          </a:lstStyle>
          <a:p>
            <a:pPr algn="ctr"/>
            <a:endParaRPr lang="zh-CN" altLang="en-US" sz="4000" b="1">
              <a:solidFill>
                <a:srgbClr val="FFFFFF"/>
              </a:solidFill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  <p:pic>
        <p:nvPicPr>
          <p:cNvPr id="2050" name="Picture 2" descr="E:\0000000我图PPT\00001PNG素材\儿童卡通\64651.png">
            <a:extLst>
              <a:ext uri="{FF2B5EF4-FFF2-40B4-BE49-F238E27FC236}">
                <a16:creationId xmlns:a16="http://schemas.microsoft.com/office/drawing/2014/main" id="{D02127D2-8848-4D7E-55CC-071478F3C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550" y="2038350"/>
            <a:ext cx="2352675" cy="422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E:\0000000我图PPT\00001PNG素材\儿童卡通\卡通人物.png">
            <a:extLst>
              <a:ext uri="{FF2B5EF4-FFF2-40B4-BE49-F238E27FC236}">
                <a16:creationId xmlns:a16="http://schemas.microsoft.com/office/drawing/2014/main" id="{1E4EEFC4-0B9B-7233-9915-1EDC1CF91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4" t="-2573" r="59431" b="58435"/>
          <a:stretch>
            <a:fillRect/>
          </a:stretch>
        </p:blipFill>
        <p:spPr bwMode="auto">
          <a:xfrm flipH="1">
            <a:off x="-266700" y="762000"/>
            <a:ext cx="2076450" cy="234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E:\0000000我图PPT\00001PNG素材\儿童卡通\tr.png">
            <a:extLst>
              <a:ext uri="{FF2B5EF4-FFF2-40B4-BE49-F238E27FC236}">
                <a16:creationId xmlns:a16="http://schemas.microsoft.com/office/drawing/2014/main" id="{4A1180D5-4485-FD85-5FAE-C30A616E0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151313"/>
            <a:ext cx="235585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4B95B3-611C-C13A-D419-4B17EEDFE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6338" y="1562100"/>
            <a:ext cx="18716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>
                <a:latin typeface="Times New Roman" panose="02020603050405020304" pitchFamily="18" charset="0"/>
                <a:ea typeface="SimSun" panose="02010600030101010101" pitchFamily="2" charset="-122"/>
              </a:rPr>
              <a:t>Bài 6</a:t>
            </a: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DAAAB74A-A3C5-D562-5F89-2C94EDE58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525" y="2281238"/>
            <a:ext cx="727233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ko-KR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tiết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3">
            <a:extLst>
              <a:ext uri="{FF2B5EF4-FFF2-40B4-BE49-F238E27FC236}">
                <a16:creationId xmlns:a16="http://schemas.microsoft.com/office/drawing/2014/main" id="{DB13AA33-0B5A-0371-70B3-122C193F1A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FFCC">
              <a:alpha val="96077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13314" name="Rectangle 4">
            <a:extLst>
              <a:ext uri="{FF2B5EF4-FFF2-40B4-BE49-F238E27FC236}">
                <a16:creationId xmlns:a16="http://schemas.microsoft.com/office/drawing/2014/main" id="{E59A0488-341D-11E9-A825-73E92518E7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-22225"/>
            <a:ext cx="7620000" cy="6858000"/>
          </a:xfrm>
          <a:prstGeom prst="rect">
            <a:avLst/>
          </a:prstGeom>
          <a:solidFill>
            <a:srgbClr val="00B050">
              <a:alpha val="96077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/>
          </a:p>
        </p:txBody>
      </p:sp>
      <p:pic>
        <p:nvPicPr>
          <p:cNvPr id="13315" name="qua-tuyet-voi.mp3">
            <a:hlinkClick r:id="" action="ppaction://media"/>
            <a:extLst>
              <a:ext uri="{FF2B5EF4-FFF2-40B4-BE49-F238E27FC236}">
                <a16:creationId xmlns:a16="http://schemas.microsoft.com/office/drawing/2014/main" id="{8D4D6340-8CC9-2302-C649-F0AE6D2E25E2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938" y="68024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dung-5.mp3">
            <a:hlinkClick r:id="" action="ppaction://media"/>
            <a:extLst>
              <a:ext uri="{FF2B5EF4-FFF2-40B4-BE49-F238E27FC236}">
                <a16:creationId xmlns:a16="http://schemas.microsoft.com/office/drawing/2014/main" id="{E75A398C-2A02-F4FC-CF0C-16C1B0FAE92C}"/>
              </a:ext>
            </a:extLst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73040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: Rounded Corners 8">
            <a:extLst>
              <a:ext uri="{FF2B5EF4-FFF2-40B4-BE49-F238E27FC236}">
                <a16:creationId xmlns:a16="http://schemas.microsoft.com/office/drawing/2014/main" id="{4E355888-155A-817C-DBFC-FBB01AC88D2E}"/>
              </a:ext>
            </a:extLst>
          </p:cNvPr>
          <p:cNvSpPr/>
          <p:nvPr/>
        </p:nvSpPr>
        <p:spPr bwMode="auto">
          <a:xfrm>
            <a:off x="1752600" y="381000"/>
            <a:ext cx="5943600" cy="1143000"/>
          </a:xfrm>
          <a:prstGeom prst="roundRect">
            <a:avLst/>
          </a:prstGeom>
          <a:solidFill>
            <a:srgbClr val="FF0066">
              <a:alpha val="96001"/>
            </a:srgbClr>
          </a:solidFill>
          <a:ln w="28575" cap="flat" cmpd="sng" algn="ctr">
            <a:solidFill>
              <a:schemeClr val="tx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/>
            <a:r>
              <a:rPr lang="en-US" altLang="zh-CN" sz="3200" b="1" u="sng">
                <a:latin typeface="Arial" panose="020B0604020202020204" pitchFamily="34" charset="0"/>
                <a:ea typeface="SimSun" panose="02010600030101010101" pitchFamily="2" charset="-122"/>
              </a:rPr>
              <a:t>Bài :</a:t>
            </a:r>
            <a:r>
              <a:rPr lang="en-US" altLang="zh-CN" sz="3200" b="1">
                <a:latin typeface="Arial" panose="020B0604020202020204" pitchFamily="34" charset="0"/>
                <a:ea typeface="SimSun" panose="02010600030101010101" pitchFamily="2" charset="-122"/>
              </a:rPr>
              <a:t> Tìm số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0A757E-D8F7-5C14-F5AC-329797E4982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138" t="30631" r="6895" b="43243"/>
          <a:stretch>
            <a:fillRect/>
          </a:stretch>
        </p:blipFill>
        <p:spPr>
          <a:xfrm>
            <a:off x="94074" y="1551754"/>
            <a:ext cx="8991599" cy="5087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33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5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>
            <a:extLst>
              <a:ext uri="{FF2B5EF4-FFF2-40B4-BE49-F238E27FC236}">
                <a16:creationId xmlns:a16="http://schemas.microsoft.com/office/drawing/2014/main" id="{A60B3173-0356-0908-B8F1-DEF2B7E461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FFCC">
              <a:alpha val="96077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15362" name="Rectangle 4">
            <a:extLst>
              <a:ext uri="{FF2B5EF4-FFF2-40B4-BE49-F238E27FC236}">
                <a16:creationId xmlns:a16="http://schemas.microsoft.com/office/drawing/2014/main" id="{5D7DB93E-BB9A-145B-83F8-DCC4B70D33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7463"/>
            <a:ext cx="7620000" cy="6858000"/>
          </a:xfrm>
          <a:prstGeom prst="rect">
            <a:avLst/>
          </a:prstGeom>
          <a:solidFill>
            <a:srgbClr val="00B050">
              <a:alpha val="96077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/>
          </a:p>
        </p:txBody>
      </p:sp>
      <p:pic>
        <p:nvPicPr>
          <p:cNvPr id="15363" name="qua-tuyet-voi.mp3">
            <a:hlinkClick r:id="" action="ppaction://media"/>
            <a:extLst>
              <a:ext uri="{FF2B5EF4-FFF2-40B4-BE49-F238E27FC236}">
                <a16:creationId xmlns:a16="http://schemas.microsoft.com/office/drawing/2014/main" id="{46AABF99-4A1B-7BB1-1BC9-D7512C18C37D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938" y="68024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dung-5.mp3">
            <a:hlinkClick r:id="" action="ppaction://media"/>
            <a:extLst>
              <a:ext uri="{FF2B5EF4-FFF2-40B4-BE49-F238E27FC236}">
                <a16:creationId xmlns:a16="http://schemas.microsoft.com/office/drawing/2014/main" id="{804611CD-24E1-8C6B-4C2E-0F8CC06C806C}"/>
              </a:ext>
            </a:extLst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73040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: Rounded Corners 8">
            <a:extLst>
              <a:ext uri="{FF2B5EF4-FFF2-40B4-BE49-F238E27FC236}">
                <a16:creationId xmlns:a16="http://schemas.microsoft.com/office/drawing/2014/main" id="{41C4CA47-51CD-DCA7-F23E-6F09EF70654C}"/>
              </a:ext>
            </a:extLst>
          </p:cNvPr>
          <p:cNvSpPr/>
          <p:nvPr/>
        </p:nvSpPr>
        <p:spPr bwMode="auto">
          <a:xfrm>
            <a:off x="1752600" y="381000"/>
            <a:ext cx="5943600" cy="1143000"/>
          </a:xfrm>
          <a:prstGeom prst="roundRect">
            <a:avLst/>
          </a:prstGeom>
          <a:solidFill>
            <a:srgbClr val="FF0066">
              <a:alpha val="96001"/>
            </a:srgbClr>
          </a:solidFill>
          <a:ln w="28575" cap="flat" cmpd="sng" algn="ctr">
            <a:solidFill>
              <a:schemeClr val="tx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/>
            <a:r>
              <a:rPr lang="en-US" altLang="zh-CN" sz="3200" b="1" u="sng">
                <a:latin typeface="Arial" panose="020B0604020202020204" pitchFamily="34" charset="0"/>
                <a:ea typeface="SimSun" panose="02010600030101010101" pitchFamily="2" charset="-122"/>
              </a:rPr>
              <a:t>Bài 2:</a:t>
            </a:r>
            <a:r>
              <a:rPr lang="en-US" altLang="zh-CN" sz="3200" b="1">
                <a:latin typeface="Arial" panose="020B0604020202020204" pitchFamily="34" charset="0"/>
                <a:ea typeface="SimSun" panose="02010600030101010101" pitchFamily="2" charset="-122"/>
              </a:rPr>
              <a:t> Đếm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9B9819-7AFC-54E2-5B0C-3421BC06DCE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61749" b="5818"/>
          <a:stretch>
            <a:fillRect/>
          </a:stretch>
        </p:blipFill>
        <p:spPr>
          <a:xfrm>
            <a:off x="0" y="1541462"/>
            <a:ext cx="9097962" cy="5316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53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3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>
            <a:extLst>
              <a:ext uri="{FF2B5EF4-FFF2-40B4-BE49-F238E27FC236}">
                <a16:creationId xmlns:a16="http://schemas.microsoft.com/office/drawing/2014/main" id="{287CB055-8F64-7C4D-AA18-FC8A866D1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FFCC">
              <a:alpha val="96077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17410" name="Rectangle 4">
            <a:extLst>
              <a:ext uri="{FF2B5EF4-FFF2-40B4-BE49-F238E27FC236}">
                <a16:creationId xmlns:a16="http://schemas.microsoft.com/office/drawing/2014/main" id="{A10751C7-B2B2-0FE9-EB46-ED7A3A59A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7463"/>
            <a:ext cx="7620000" cy="6858000"/>
          </a:xfrm>
          <a:prstGeom prst="rect">
            <a:avLst/>
          </a:prstGeom>
          <a:solidFill>
            <a:srgbClr val="00B050">
              <a:alpha val="96077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/>
          </a:p>
        </p:txBody>
      </p:sp>
      <p:pic>
        <p:nvPicPr>
          <p:cNvPr id="17411" name="qua-tuyet-voi.mp3">
            <a:hlinkClick r:id="" action="ppaction://media"/>
            <a:extLst>
              <a:ext uri="{FF2B5EF4-FFF2-40B4-BE49-F238E27FC236}">
                <a16:creationId xmlns:a16="http://schemas.microsoft.com/office/drawing/2014/main" id="{85312B37-B475-E84D-110D-73D1BB97FBF1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938" y="68024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dung-5.mp3">
            <a:hlinkClick r:id="" action="ppaction://media"/>
            <a:extLst>
              <a:ext uri="{FF2B5EF4-FFF2-40B4-BE49-F238E27FC236}">
                <a16:creationId xmlns:a16="http://schemas.microsoft.com/office/drawing/2014/main" id="{A757FF38-0154-3C4B-C93B-99B7732AD545}"/>
              </a:ext>
            </a:extLst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73040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: Rounded Corners 8">
            <a:extLst>
              <a:ext uri="{FF2B5EF4-FFF2-40B4-BE49-F238E27FC236}">
                <a16:creationId xmlns:a16="http://schemas.microsoft.com/office/drawing/2014/main" id="{4032B88F-ABA3-AA13-DFD4-B4DC3BB90AA3}"/>
              </a:ext>
            </a:extLst>
          </p:cNvPr>
          <p:cNvSpPr/>
          <p:nvPr/>
        </p:nvSpPr>
        <p:spPr bwMode="auto">
          <a:xfrm>
            <a:off x="1752600" y="381000"/>
            <a:ext cx="7162800" cy="1143000"/>
          </a:xfrm>
          <a:prstGeom prst="roundRect">
            <a:avLst/>
          </a:prstGeom>
          <a:solidFill>
            <a:srgbClr val="FF0066">
              <a:alpha val="96001"/>
            </a:srgbClr>
          </a:solidFill>
          <a:ln w="28575" cap="flat" cmpd="sng" algn="ctr">
            <a:solidFill>
              <a:schemeClr val="tx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/>
            <a:r>
              <a:rPr lang="en-US" altLang="zh-CN" sz="3200" b="1" u="sng">
                <a:latin typeface="Arial" panose="020B0604020202020204" pitchFamily="34" charset="0"/>
                <a:ea typeface="SimSun" panose="02010600030101010101" pitchFamily="2" charset="-122"/>
              </a:rPr>
              <a:t>Bài 3: </a:t>
            </a:r>
            <a:r>
              <a:rPr lang="en-US" altLang="zh-CN" b="1">
                <a:latin typeface="Arial" panose="020B0604020202020204" pitchFamily="34" charset="0"/>
                <a:ea typeface="SimSun" panose="02010600030101010101" pitchFamily="2" charset="-122"/>
              </a:rPr>
              <a:t>Nối số với hình tương ứng</a:t>
            </a:r>
            <a:endParaRPr lang="en-US" altLang="zh-CN" sz="6000" b="1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A2977E95-9CC4-F83E-C100-D1E2A70F4F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1" b="62222"/>
          <a:stretch>
            <a:fillRect/>
          </a:stretch>
        </p:blipFill>
        <p:spPr bwMode="auto">
          <a:xfrm>
            <a:off x="0" y="1558925"/>
            <a:ext cx="9126538" cy="529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74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1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1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>
            <a:extLst>
              <a:ext uri="{FF2B5EF4-FFF2-40B4-BE49-F238E27FC236}">
                <a16:creationId xmlns:a16="http://schemas.microsoft.com/office/drawing/2014/main" id="{228F238B-CE65-BF24-84EA-C6577044D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FFCC">
              <a:alpha val="96077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18434" name="Rectangle 4">
            <a:extLst>
              <a:ext uri="{FF2B5EF4-FFF2-40B4-BE49-F238E27FC236}">
                <a16:creationId xmlns:a16="http://schemas.microsoft.com/office/drawing/2014/main" id="{9BD440B1-6E3A-19DF-3825-0BEB34CC7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7463"/>
            <a:ext cx="7620000" cy="6858000"/>
          </a:xfrm>
          <a:prstGeom prst="rect">
            <a:avLst/>
          </a:prstGeom>
          <a:solidFill>
            <a:srgbClr val="00B050">
              <a:alpha val="96077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/>
          </a:p>
        </p:txBody>
      </p:sp>
      <p:pic>
        <p:nvPicPr>
          <p:cNvPr id="18435" name="qua-tuyet-voi.mp3">
            <a:hlinkClick r:id="" action="ppaction://media"/>
            <a:extLst>
              <a:ext uri="{FF2B5EF4-FFF2-40B4-BE49-F238E27FC236}">
                <a16:creationId xmlns:a16="http://schemas.microsoft.com/office/drawing/2014/main" id="{06804D84-E875-2068-6086-1E18ED692F3C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938" y="68024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dung-5.mp3">
            <a:hlinkClick r:id="" action="ppaction://media"/>
            <a:extLst>
              <a:ext uri="{FF2B5EF4-FFF2-40B4-BE49-F238E27FC236}">
                <a16:creationId xmlns:a16="http://schemas.microsoft.com/office/drawing/2014/main" id="{A19F0FCC-C29D-17C7-1AE5-87EB2A2CF3ED}"/>
              </a:ext>
            </a:extLst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73040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: Rounded Corners 8">
            <a:extLst>
              <a:ext uri="{FF2B5EF4-FFF2-40B4-BE49-F238E27FC236}">
                <a16:creationId xmlns:a16="http://schemas.microsoft.com/office/drawing/2014/main" id="{F9533017-353A-C17C-2F80-A2D86D999A2D}"/>
              </a:ext>
            </a:extLst>
          </p:cNvPr>
          <p:cNvSpPr/>
          <p:nvPr/>
        </p:nvSpPr>
        <p:spPr bwMode="auto">
          <a:xfrm>
            <a:off x="1828800" y="381000"/>
            <a:ext cx="5943600" cy="1143000"/>
          </a:xfrm>
          <a:prstGeom prst="roundRect">
            <a:avLst/>
          </a:prstGeom>
          <a:solidFill>
            <a:srgbClr val="FF0066">
              <a:alpha val="96001"/>
            </a:srgbClr>
          </a:solidFill>
          <a:ln w="28575" cap="flat" cmpd="sng" algn="ctr">
            <a:solidFill>
              <a:schemeClr val="tx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/>
            <a:r>
              <a:rPr lang="en-US" altLang="zh-CN" sz="3600" b="1" u="sng">
                <a:latin typeface="Arial" panose="020B0604020202020204" pitchFamily="34" charset="0"/>
                <a:ea typeface="SimSun" panose="02010600030101010101" pitchFamily="2" charset="-122"/>
              </a:rPr>
              <a:t>Bài 4:</a:t>
            </a:r>
            <a:r>
              <a:rPr lang="en-US" altLang="zh-CN" sz="3600" b="1">
                <a:latin typeface="Arial" panose="020B0604020202020204" pitchFamily="34" charset="0"/>
                <a:ea typeface="SimSun" panose="02010600030101010101" pitchFamily="2" charset="-122"/>
              </a:rPr>
              <a:t> Tìm số</a:t>
            </a:r>
          </a:p>
        </p:txBody>
      </p:sp>
      <p:pic>
        <p:nvPicPr>
          <p:cNvPr id="18438" name="Picture 1">
            <a:extLst>
              <a:ext uri="{FF2B5EF4-FFF2-40B4-BE49-F238E27FC236}">
                <a16:creationId xmlns:a16="http://schemas.microsoft.com/office/drawing/2014/main" id="{168CFDA0-61D6-3294-72B4-C10362245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" t="40344" r="-3009" b="-41212"/>
          <a:stretch>
            <a:fillRect/>
          </a:stretch>
        </p:blipFill>
        <p:spPr bwMode="auto">
          <a:xfrm>
            <a:off x="0" y="1524000"/>
            <a:ext cx="9372600" cy="895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84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5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6">
            <a:extLst>
              <a:ext uri="{FF2B5EF4-FFF2-40B4-BE49-F238E27FC236}">
                <a16:creationId xmlns:a16="http://schemas.microsoft.com/office/drawing/2014/main" id="{64DF6E34-5723-B04B-197F-C69A088C7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23813"/>
            <a:ext cx="8915401" cy="658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WordArt 11">
            <a:extLst>
              <a:ext uri="{FF2B5EF4-FFF2-40B4-BE49-F238E27FC236}">
                <a16:creationId xmlns:a16="http://schemas.microsoft.com/office/drawing/2014/main" id="{5D7B87EB-1602-BA81-96A8-A53BA8FECCF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1600" y="4092575"/>
            <a:ext cx="6781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000" kern="10">
              <a:ln w="9525">
                <a:solidFill>
                  <a:srgbClr val="99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459" name="Picture 121" descr="decoration_19">
            <a:extLst>
              <a:ext uri="{FF2B5EF4-FFF2-40B4-BE49-F238E27FC236}">
                <a16:creationId xmlns:a16="http://schemas.microsoft.com/office/drawing/2014/main" id="{EA8767AE-3D24-51B1-6E3D-3BF1D6298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61230">
            <a:off x="142875" y="88900"/>
            <a:ext cx="339725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122" descr="decoration_19">
            <a:extLst>
              <a:ext uri="{FF2B5EF4-FFF2-40B4-BE49-F238E27FC236}">
                <a16:creationId xmlns:a16="http://schemas.microsoft.com/office/drawing/2014/main" id="{03DE7470-EA36-3C49-5864-CC221ECF2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75739">
            <a:off x="8724106" y="43657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123" descr="decoration_19">
            <a:extLst>
              <a:ext uri="{FF2B5EF4-FFF2-40B4-BE49-F238E27FC236}">
                <a16:creationId xmlns:a16="http://schemas.microsoft.com/office/drawing/2014/main" id="{9BB9EC46-936A-C35C-3561-72C722EBA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5952">
            <a:off x="8728075" y="6383338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24" descr="decoration_19">
            <a:extLst>
              <a:ext uri="{FF2B5EF4-FFF2-40B4-BE49-F238E27FC236}">
                <a16:creationId xmlns:a16="http://schemas.microsoft.com/office/drawing/2014/main" id="{243F34DB-5979-F7F8-FFCC-07F359FB1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55109">
            <a:off x="151606" y="6396832"/>
            <a:ext cx="33972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1">
            <a:extLst>
              <a:ext uri="{FF2B5EF4-FFF2-40B4-BE49-F238E27FC236}">
                <a16:creationId xmlns:a16="http://schemas.microsoft.com/office/drawing/2014/main" id="{A574B4EA-7DBF-CBEC-2520-FD2285B02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25" y="3194050"/>
            <a:ext cx="4419600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200" b="1" u="sng">
                <a:latin typeface="Arial" panose="020B0604020202020204" pitchFamily="34" charset="0"/>
                <a:ea typeface="SimSun" panose="02010600030101010101" pitchFamily="2" charset="-122"/>
              </a:rPr>
              <a:t>Toán </a:t>
            </a:r>
          </a:p>
          <a:p>
            <a:pPr algn="ctr" eaLnBrk="0" hangingPunct="0"/>
            <a:r>
              <a:rPr lang="en-US" altLang="zh-CN" sz="5400">
                <a:latin typeface="Arial" panose="020B0604020202020204" pitchFamily="34" charset="0"/>
                <a:ea typeface="SimSun" panose="02010600030101010101" pitchFamily="2" charset="-122"/>
              </a:rPr>
              <a:t>Luyện tập</a:t>
            </a:r>
          </a:p>
          <a:p>
            <a:pPr algn="ctr" eaLnBrk="0" hangingPunct="0"/>
            <a:r>
              <a:rPr lang="en-US" altLang="zh-CN" sz="3200" i="1">
                <a:latin typeface="Arial" panose="020B0604020202020204" pitchFamily="34" charset="0"/>
                <a:ea typeface="SimSun" panose="02010600030101010101" pitchFamily="2" charset="-122"/>
              </a:rPr>
              <a:t>(Tiết 2)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1">
            <a:extLst>
              <a:ext uri="{FF2B5EF4-FFF2-40B4-BE49-F238E27FC236}">
                <a16:creationId xmlns:a16="http://schemas.microsoft.com/office/drawing/2014/main" id="{F61EFD91-AFE4-2533-DC53-F43E23CAA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91440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>
            <a:extLst>
              <a:ext uri="{FF2B5EF4-FFF2-40B4-BE49-F238E27FC236}">
                <a16:creationId xmlns:a16="http://schemas.microsoft.com/office/drawing/2014/main" id="{A9334A76-F852-3F9D-FFBD-31A995BF2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12611" b="56667"/>
          <a:stretch>
            <a:fillRect/>
          </a:stretch>
        </p:blipFill>
        <p:spPr bwMode="auto">
          <a:xfrm>
            <a:off x="0" y="0"/>
            <a:ext cx="9144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1">
            <a:extLst>
              <a:ext uri="{FF2B5EF4-FFF2-40B4-BE49-F238E27FC236}">
                <a16:creationId xmlns:a16="http://schemas.microsoft.com/office/drawing/2014/main" id="{A3254D2A-0361-4C2F-6613-A5C96829B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91440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2">
            <a:extLst>
              <a:ext uri="{FF2B5EF4-FFF2-40B4-BE49-F238E27FC236}">
                <a16:creationId xmlns:a16="http://schemas.microsoft.com/office/drawing/2014/main" id="{C6EC5684-3979-C5AE-4186-D81449788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" t="42221" b="6667"/>
          <a:stretch>
            <a:fillRect/>
          </a:stretch>
        </p:blipFill>
        <p:spPr bwMode="auto">
          <a:xfrm>
            <a:off x="0" y="0"/>
            <a:ext cx="91440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>
            <a:alpha val="96001"/>
          </a:srgbClr>
        </a:solidFill>
        <a:ln w="952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NI-Avo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>
            <a:alpha val="96001"/>
          </a:srgbClr>
        </a:solidFill>
        <a:ln w="952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NI-Avo" pitchFamily="2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Office PowerPoint</Application>
  <PresentationFormat>On-screen Show (4:3)</PresentationFormat>
  <Paragraphs>23</Paragraphs>
  <Slides>15</Slides>
  <Notes>8</Notes>
  <HiddenSlides>0</HiddenSlides>
  <MMClips>8</MMClips>
  <ScaleCrop>false</ScaleCrop>
  <HeadingPairs>
    <vt:vector size="6" baseType="variant">
      <vt:variant>
        <vt:lpstr>Fonts Used</vt:lpstr>
      </vt:variant>
      <vt:variant>
        <vt:i4>23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40" baseType="lpstr">
      <vt:lpstr>Arial</vt:lpstr>
      <vt:lpstr>SimSun</vt:lpstr>
      <vt:lpstr>Wingdings</vt:lpstr>
      <vt:lpstr>VNI-Avo</vt:lpstr>
      <vt:lpstr>Calibri</vt:lpstr>
      <vt:lpstr>iCiel Humble Hearts</vt:lpstr>
      <vt:lpstr>Segoe Print</vt:lpstr>
      <vt:lpstr>French Script MT</vt:lpstr>
      <vt:lpstr>Times New Roman</vt:lpstr>
      <vt:lpstr>Tahoma</vt:lpstr>
      <vt:lpstr>DengXian</vt:lpstr>
      <vt:lpstr>Snap ITC</vt:lpstr>
      <vt:lpstr>iCiel Humble Hearts</vt:lpstr>
      <vt:lpstr>Microsoft YaHei</vt:lpstr>
      <vt:lpstr>Arial Unicode MS</vt:lpstr>
      <vt:lpstr>VNI-Cooper</vt:lpstr>
      <vt:lpstr>VNI-Jamai</vt:lpstr>
      <vt:lpstr>Times New Roman</vt:lpstr>
      <vt:lpstr>Calibri Light</vt:lpstr>
      <vt:lpstr>仿宋_GB2312</vt:lpstr>
      <vt:lpstr>FangSong</vt:lpstr>
      <vt:lpstr>Malgun Gothic</vt:lpstr>
      <vt:lpstr>DengXian</vt:lpstr>
      <vt:lpstr>Default Design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CDV</dc:creator>
  <cp:lastModifiedBy>Admin</cp:lastModifiedBy>
  <cp:revision>1678</cp:revision>
  <dcterms:created xsi:type="dcterms:W3CDTF">2009-10-07T14:39:11Z</dcterms:created>
  <dcterms:modified xsi:type="dcterms:W3CDTF">2024-04-16T07:58:57Z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