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81" r:id="rId3"/>
    <p:sldId id="270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57" r:id="rId12"/>
    <p:sldId id="272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5F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82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7E02-6FA7-4F05-ABEF-00987EC8A16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FE0E-A8CA-405D-BCA3-FA4FC0B8C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7E02-6FA7-4F05-ABEF-00987EC8A16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FE0E-A8CA-405D-BCA3-FA4FC0B8C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7E02-6FA7-4F05-ABEF-00987EC8A16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FE0E-A8CA-405D-BCA3-FA4FC0B8C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7E02-6FA7-4F05-ABEF-00987EC8A16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FE0E-A8CA-405D-BCA3-FA4FC0B8C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536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CF8F6668-2E51-422E-B119-8531E00EBE05}" type="datetime1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34198" y="6501343"/>
            <a:ext cx="364147" cy="365125"/>
          </a:xfrm>
          <a:prstGeom prst="rect">
            <a:avLst/>
          </a:prstGeom>
        </p:spPr>
        <p:txBody>
          <a:bodyPr/>
          <a:lstStyle/>
          <a:p>
            <a:fld id="{FB851DA4-9CCF-4E60-BC8E-8CAEAF5A4C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7E02-6FA7-4F05-ABEF-00987EC8A16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FE0E-A8CA-405D-BCA3-FA4FC0B8C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7E02-6FA7-4F05-ABEF-00987EC8A16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FE0E-A8CA-405D-BCA3-FA4FC0B8C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7E02-6FA7-4F05-ABEF-00987EC8A16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FE0E-A8CA-405D-BCA3-FA4FC0B8C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7E02-6FA7-4F05-ABEF-00987EC8A16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FE0E-A8CA-405D-BCA3-FA4FC0B8C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7E02-6FA7-4F05-ABEF-00987EC8A16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FE0E-A8CA-405D-BCA3-FA4FC0B8C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7E02-6FA7-4F05-ABEF-00987EC8A16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FE0E-A8CA-405D-BCA3-FA4FC0B8C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67E02-6FA7-4F05-ABEF-00987EC8A16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5FE0E-A8CA-405D-BCA3-FA4FC0B8CD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67E02-6FA7-4F05-ABEF-00987EC8A162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5FE0E-A8CA-405D-BCA3-FA4FC0B8CD0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84BB6-B2DE-437E-9D9D-EB5352C0EC36}" type="datetimeFigureOut">
              <a:rPr lang="en-US" smtClean="0"/>
              <a:t>16/4/2024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5F18B-C4B8-46B5-8C68-56B73CF91C1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40.png"/><Relationship Id="rId3" Type="http://schemas.openxmlformats.org/officeDocument/2006/relationships/image" Target="../media/image33.png"/><Relationship Id="rId7" Type="http://schemas.openxmlformats.org/officeDocument/2006/relationships/image" Target="../media/image35.png"/><Relationship Id="rId12" Type="http://schemas.openxmlformats.org/officeDocument/2006/relationships/image" Target="../media/image39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5.wdp"/><Relationship Id="rId11" Type="http://schemas.openxmlformats.org/officeDocument/2006/relationships/image" Target="../media/image38.png"/><Relationship Id="rId5" Type="http://schemas.openxmlformats.org/officeDocument/2006/relationships/image" Target="../media/image34.png"/><Relationship Id="rId10" Type="http://schemas.openxmlformats.org/officeDocument/2006/relationships/image" Target="../media/image37.png"/><Relationship Id="rId4" Type="http://schemas.microsoft.com/office/2007/relationships/hdphoto" Target="../media/hdphoto14.wdp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4.png"/><Relationship Id="rId18" Type="http://schemas.openxmlformats.org/officeDocument/2006/relationships/image" Target="../media/image1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12" Type="http://schemas.microsoft.com/office/2007/relationships/hdphoto" Target="../media/hdphoto4.wdp"/><Relationship Id="rId17" Type="http://schemas.openxmlformats.org/officeDocument/2006/relationships/slide" Target="slide4.xml"/><Relationship Id="rId2" Type="http://schemas.openxmlformats.org/officeDocument/2006/relationships/audio" Target="../media/media1.mp3"/><Relationship Id="rId16" Type="http://schemas.openxmlformats.org/officeDocument/2006/relationships/image" Target="../media/image16.png"/><Relationship Id="rId1" Type="http://schemas.microsoft.com/office/2007/relationships/media" Target="../media/media1.mp3"/><Relationship Id="rId6" Type="http://schemas.microsoft.com/office/2007/relationships/hdphoto" Target="../media/hdphoto1.wdp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5" Type="http://schemas.openxmlformats.org/officeDocument/2006/relationships/image" Target="../media/image15.png"/><Relationship Id="rId10" Type="http://schemas.microsoft.com/office/2007/relationships/hdphoto" Target="../media/hdphoto3.wdp"/><Relationship Id="rId4" Type="http://schemas.openxmlformats.org/officeDocument/2006/relationships/image" Target="../media/image9.jpeg"/><Relationship Id="rId9" Type="http://schemas.openxmlformats.org/officeDocument/2006/relationships/image" Target="../media/image12.png"/><Relationship Id="rId14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4.png"/><Relationship Id="rId18" Type="http://schemas.microsoft.com/office/2007/relationships/hdphoto" Target="../media/hdphoto8.wdp"/><Relationship Id="rId26" Type="http://schemas.openxmlformats.org/officeDocument/2006/relationships/image" Target="../media/image24.png"/><Relationship Id="rId3" Type="http://schemas.openxmlformats.org/officeDocument/2006/relationships/image" Target="../media/image20.png"/><Relationship Id="rId21" Type="http://schemas.microsoft.com/office/2007/relationships/hdphoto" Target="../media/hdphoto9.wdp"/><Relationship Id="rId7" Type="http://schemas.openxmlformats.org/officeDocument/2006/relationships/image" Target="../media/image11.png"/><Relationship Id="rId12" Type="http://schemas.microsoft.com/office/2007/relationships/hdphoto" Target="../media/hdphoto4.wdp"/><Relationship Id="rId17" Type="http://schemas.openxmlformats.org/officeDocument/2006/relationships/image" Target="../media/image21.png"/><Relationship Id="rId25" Type="http://schemas.openxmlformats.org/officeDocument/2006/relationships/slide" Target="slide9.xml"/><Relationship Id="rId2" Type="http://schemas.openxmlformats.org/officeDocument/2006/relationships/image" Target="../media/image18.GIF"/><Relationship Id="rId16" Type="http://schemas.openxmlformats.org/officeDocument/2006/relationships/slide" Target="slide6.xm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13.png"/><Relationship Id="rId24" Type="http://schemas.microsoft.com/office/2007/relationships/hdphoto" Target="../media/hdphoto10.wdp"/><Relationship Id="rId5" Type="http://schemas.openxmlformats.org/officeDocument/2006/relationships/image" Target="../media/image10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10" Type="http://schemas.microsoft.com/office/2007/relationships/hdphoto" Target="../media/hdphoto3.wdp"/><Relationship Id="rId19" Type="http://schemas.openxmlformats.org/officeDocument/2006/relationships/slide" Target="slide7.xml"/><Relationship Id="rId4" Type="http://schemas.microsoft.com/office/2007/relationships/hdphoto" Target="../media/hdphoto7.wdp"/><Relationship Id="rId9" Type="http://schemas.openxmlformats.org/officeDocument/2006/relationships/image" Target="../media/image12.png"/><Relationship Id="rId14" Type="http://schemas.microsoft.com/office/2007/relationships/hdphoto" Target="../media/hdphoto5.wdp"/><Relationship Id="rId22" Type="http://schemas.openxmlformats.org/officeDocument/2006/relationships/slide" Target="slide8.xml"/><Relationship Id="rId27" Type="http://schemas.microsoft.com/office/2007/relationships/hdphoto" Target="../media/hdphoto11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19.png"/><Relationship Id="rId7" Type="http://schemas.openxmlformats.org/officeDocument/2006/relationships/image" Target="../media/image2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microsoft.com/office/2007/relationships/hdphoto" Target="../media/hdphoto6.wdp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19.png"/><Relationship Id="rId7" Type="http://schemas.openxmlformats.org/officeDocument/2006/relationships/image" Target="../media/image2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microsoft.com/office/2007/relationships/hdphoto" Target="../media/hdphoto13.wdp"/><Relationship Id="rId5" Type="http://schemas.openxmlformats.org/officeDocument/2006/relationships/image" Target="../media/image25.png"/><Relationship Id="rId10" Type="http://schemas.openxmlformats.org/officeDocument/2006/relationships/image" Target="../media/image29.png"/><Relationship Id="rId4" Type="http://schemas.microsoft.com/office/2007/relationships/hdphoto" Target="../media/hdphoto6.wdp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19.png"/><Relationship Id="rId7" Type="http://schemas.openxmlformats.org/officeDocument/2006/relationships/image" Target="../media/image2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27.png"/><Relationship Id="rId5" Type="http://schemas.openxmlformats.org/officeDocument/2006/relationships/image" Target="../media/image25.png"/><Relationship Id="rId10" Type="http://schemas.microsoft.com/office/2007/relationships/hdphoto" Target="../media/hdphoto13.wdp"/><Relationship Id="rId4" Type="http://schemas.microsoft.com/office/2007/relationships/hdphoto" Target="../media/hdphoto6.wdp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19.png"/><Relationship Id="rId7" Type="http://schemas.openxmlformats.org/officeDocument/2006/relationships/image" Target="../media/image2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microsoft.com/office/2007/relationships/hdphoto" Target="../media/hdphoto13.wdp"/><Relationship Id="rId5" Type="http://schemas.openxmlformats.org/officeDocument/2006/relationships/image" Target="../media/image25.png"/><Relationship Id="rId10" Type="http://schemas.openxmlformats.org/officeDocument/2006/relationships/image" Target="../media/image31.png"/><Relationship Id="rId4" Type="http://schemas.microsoft.com/office/2007/relationships/hdphoto" Target="../media/hdphoto6.wdp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E:\0000000我图PPT\03.20\亲子乐园\亲子乐园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635"/>
            <a:ext cx="9190990" cy="598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E:\0000000我图PPT\03.20\亲子乐园\r6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045" y="-635"/>
            <a:ext cx="9648825" cy="598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E:\0000000我图PPT\03.20\亲子乐园\3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3808032"/>
            <a:ext cx="9145588" cy="219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E:\0000000我图PPT\03.20\亲子乐园\56y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4871085"/>
            <a:ext cx="5601970" cy="198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E:\0000000我图PPT\03.20\亲子乐园\23园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51"/>
          <a:stretch>
            <a:fillRect/>
          </a:stretch>
        </p:blipFill>
        <p:spPr bwMode="auto">
          <a:xfrm>
            <a:off x="2123728" y="1484784"/>
            <a:ext cx="4586660" cy="1156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 descr="E:\0000000我图PPT\03.20\亲子乐园\ty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410" y="4386580"/>
            <a:ext cx="3201035" cy="295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E:\0000000我图PPT\03.20\亲子乐园\568io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32" t="19027" r="11038" b="19634"/>
          <a:stretch>
            <a:fillRect/>
          </a:stretch>
        </p:blipFill>
        <p:spPr bwMode="auto">
          <a:xfrm>
            <a:off x="7687097" y="698406"/>
            <a:ext cx="1604839" cy="163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E:\0000000我图PPT\03.20\亲子乐园\568io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6" t="10301" r="70716" b="10733"/>
          <a:stretch>
            <a:fillRect/>
          </a:stretch>
        </p:blipFill>
        <p:spPr bwMode="auto">
          <a:xfrm>
            <a:off x="-232895" y="537032"/>
            <a:ext cx="1905000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51520" y="3899159"/>
            <a:ext cx="806489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….………….</a:t>
            </a:r>
          </a:p>
        </p:txBody>
      </p:sp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828551" y="1698458"/>
            <a:ext cx="7487866" cy="3242713"/>
          </a:xfrm>
          <a:prstGeom prst="rect">
            <a:avLst/>
          </a:prstGeom>
        </p:spPr>
        <p:txBody>
          <a:bodyPr spcFirstLastPara="1" wrap="none" lIns="91314" tIns="45717" rIns="91314" bIns="45717" numCol="1" fromWordArt="1">
            <a:prstTxWarp prst="textArchUp">
              <a:avLst>
                <a:gd name="adj" fmla="val 11020719"/>
              </a:avLst>
            </a:prstTxWarp>
          </a:bodyPr>
          <a:lstStyle/>
          <a:p>
            <a:pPr algn="ctr" defTabSz="1216660"/>
            <a:r>
              <a:rPr lang="en-US" sz="3600" b="1" kern="1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cs typeface="Times New Roman" panose="02020603050405020304"/>
              </a:rPr>
              <a:t>CHÀO MỪNG CÁC EM ĐẾN VỚI TIẾT</a:t>
            </a:r>
          </a:p>
        </p:txBody>
      </p:sp>
      <p:sp>
        <p:nvSpPr>
          <p:cNvPr id="13" name="圆角矩形 1"/>
          <p:cNvSpPr/>
          <p:nvPr/>
        </p:nvSpPr>
        <p:spPr>
          <a:xfrm>
            <a:off x="1706203" y="2665807"/>
            <a:ext cx="5421715" cy="109142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01" tIns="60849" rIns="121701" bIns="60849" anchor="ctr"/>
          <a:lstStyle/>
          <a:p>
            <a:pPr algn="ctr" defTabSz="1622425">
              <a:defRPr/>
            </a:pPr>
            <a:r>
              <a:rPr lang="en-US" altLang="zh-CN" sz="4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TOÁN LỚP 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490" b="47005" l="29429" r="45022"/>
                    </a14:imgEffect>
                  </a14:imgLayer>
                </a14:imgProps>
              </a:ext>
            </a:extLst>
          </a:blip>
          <a:srcRect l="29447" t="18811" r="55001" b="53094"/>
          <a:stretch>
            <a:fillRect/>
          </a:stretch>
        </p:blipFill>
        <p:spPr bwMode="auto">
          <a:xfrm>
            <a:off x="2285999" y="1219200"/>
            <a:ext cx="1787237" cy="1494525"/>
          </a:xfrm>
          <a:prstGeom prst="rect">
            <a:avLst/>
          </a:prstGeom>
          <a:ln>
            <a:noFill/>
          </a:ln>
        </p:spPr>
      </p:pic>
      <p:pic>
        <p:nvPicPr>
          <p:cNvPr id="5" name="Picture 4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948" b="58073" l="29722" r="41142"/>
                    </a14:imgEffect>
                  </a14:imgLayer>
                </a14:imgProps>
              </a:ext>
            </a:extLst>
          </a:blip>
          <a:srcRect l="29849" t="30476" r="58422" b="42640"/>
          <a:stretch>
            <a:fillRect/>
          </a:stretch>
        </p:blipFill>
        <p:spPr bwMode="auto">
          <a:xfrm>
            <a:off x="2286001" y="3048001"/>
            <a:ext cx="1386114" cy="1509486"/>
          </a:xfrm>
          <a:prstGeom prst="rect">
            <a:avLst/>
          </a:prstGeom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661" b="65625" l="31625" r="389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793" t="45075" r="60958" b="34127"/>
          <a:stretch>
            <a:fillRect/>
          </a:stretch>
        </p:blipFill>
        <p:spPr bwMode="auto">
          <a:xfrm>
            <a:off x="2514601" y="5411615"/>
            <a:ext cx="914399" cy="1370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Freeform 7"/>
          <p:cNvSpPr/>
          <p:nvPr/>
        </p:nvSpPr>
        <p:spPr>
          <a:xfrm>
            <a:off x="3948479" y="2029049"/>
            <a:ext cx="2071321" cy="2695351"/>
          </a:xfrm>
          <a:custGeom>
            <a:avLst/>
            <a:gdLst>
              <a:gd name="connsiteX0" fmla="*/ 0 w 2299855"/>
              <a:gd name="connsiteY0" fmla="*/ 0 h 3219729"/>
              <a:gd name="connsiteX1" fmla="*/ 762000 w 2299855"/>
              <a:gd name="connsiteY1" fmla="*/ 1094509 h 3219729"/>
              <a:gd name="connsiteX2" fmla="*/ 817418 w 2299855"/>
              <a:gd name="connsiteY2" fmla="*/ 3020290 h 3219729"/>
              <a:gd name="connsiteX3" fmla="*/ 2299855 w 2299855"/>
              <a:gd name="connsiteY3" fmla="*/ 3158836 h 3219729"/>
              <a:gd name="connsiteX4" fmla="*/ 2299855 w 2299855"/>
              <a:gd name="connsiteY4" fmla="*/ 3158836 h 3219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9855" h="3219729">
                <a:moveTo>
                  <a:pt x="0" y="0"/>
                </a:moveTo>
                <a:cubicBezTo>
                  <a:pt x="312882" y="295563"/>
                  <a:pt x="625764" y="591127"/>
                  <a:pt x="762000" y="1094509"/>
                </a:cubicBezTo>
                <a:cubicBezTo>
                  <a:pt x="898236" y="1597891"/>
                  <a:pt x="561109" y="2676236"/>
                  <a:pt x="817418" y="3020290"/>
                </a:cubicBezTo>
                <a:cubicBezTo>
                  <a:pt x="1073727" y="3364344"/>
                  <a:pt x="2299855" y="3158836"/>
                  <a:pt x="2299855" y="3158836"/>
                </a:cubicBezTo>
                <a:lnTo>
                  <a:pt x="2299855" y="3158836"/>
                </a:ln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>
            <a:off x="3200400" y="2029049"/>
            <a:ext cx="2720167" cy="1704751"/>
          </a:xfrm>
          <a:custGeom>
            <a:avLst/>
            <a:gdLst>
              <a:gd name="connsiteX0" fmla="*/ 0 w 3020291"/>
              <a:gd name="connsiteY0" fmla="*/ 2131863 h 2131863"/>
              <a:gd name="connsiteX1" fmla="*/ 1288473 w 3020291"/>
              <a:gd name="connsiteY1" fmla="*/ 1757790 h 2131863"/>
              <a:gd name="connsiteX2" fmla="*/ 1967345 w 3020291"/>
              <a:gd name="connsiteY2" fmla="*/ 95245 h 2131863"/>
              <a:gd name="connsiteX3" fmla="*/ 3020291 w 3020291"/>
              <a:gd name="connsiteY3" fmla="*/ 192227 h 2131863"/>
              <a:gd name="connsiteX4" fmla="*/ 3020291 w 3020291"/>
              <a:gd name="connsiteY4" fmla="*/ 192227 h 21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0291" h="2131863">
                <a:moveTo>
                  <a:pt x="0" y="2131863"/>
                </a:moveTo>
                <a:cubicBezTo>
                  <a:pt x="480291" y="2114544"/>
                  <a:pt x="960582" y="2097226"/>
                  <a:pt x="1288473" y="1757790"/>
                </a:cubicBezTo>
                <a:cubicBezTo>
                  <a:pt x="1616364" y="1418354"/>
                  <a:pt x="1678709" y="356172"/>
                  <a:pt x="1967345" y="95245"/>
                </a:cubicBezTo>
                <a:cubicBezTo>
                  <a:pt x="2255981" y="-165682"/>
                  <a:pt x="3020291" y="192227"/>
                  <a:pt x="3020291" y="192227"/>
                </a:cubicBezTo>
                <a:lnTo>
                  <a:pt x="3020291" y="192227"/>
                </a:lnTo>
              </a:path>
            </a:pathLst>
          </a:cu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3269345" y="6126481"/>
            <a:ext cx="2445655" cy="45719"/>
          </a:xfrm>
          <a:custGeom>
            <a:avLst/>
            <a:gdLst>
              <a:gd name="connsiteX0" fmla="*/ 0 w 2715491"/>
              <a:gd name="connsiteY0" fmla="*/ 0 h 0"/>
              <a:gd name="connsiteX1" fmla="*/ 2715491 w 271549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15491">
                <a:moveTo>
                  <a:pt x="0" y="0"/>
                </a:moveTo>
                <a:lnTo>
                  <a:pt x="2715491" y="0"/>
                </a:lnTo>
              </a:path>
            </a:pathLst>
          </a:cu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685800" y="381000"/>
            <a:ext cx="656771" cy="6096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bg1"/>
                </a:solidFill>
                <a:latin typeface="UTM Avo" pitchFamily="18" charset="0"/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7971" y="424934"/>
            <a:ext cx="77760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UTM Avo" pitchFamily="18" charset="0"/>
              </a:rPr>
              <a:t>Tìm hai miếng bìa để ghép được hình tròn; hình vuông; hình tam giác hoặc hình chữ nhật.</a:t>
            </a:r>
          </a:p>
        </p:txBody>
      </p:sp>
      <p:pic>
        <p:nvPicPr>
          <p:cNvPr id="10" name="Picture 9"/>
          <p:cNvPicPr/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750" b="46875" l="57540" r="68302"/>
                    </a14:imgEffect>
                  </a14:imgLayer>
                </a14:imgProps>
              </a:ext>
            </a:extLst>
          </a:blip>
          <a:srcRect l="57417" t="18811" r="31735" b="53094"/>
          <a:stretch>
            <a:fillRect/>
          </a:stretch>
        </p:blipFill>
        <p:spPr bwMode="auto">
          <a:xfrm>
            <a:off x="5500255" y="1219200"/>
            <a:ext cx="1246569" cy="1494525"/>
          </a:xfrm>
          <a:prstGeom prst="rect">
            <a:avLst/>
          </a:prstGeom>
          <a:ln>
            <a:noFill/>
          </a:ln>
        </p:spPr>
      </p:pic>
      <p:pic>
        <p:nvPicPr>
          <p:cNvPr id="11" name="Picture 10"/>
          <p:cNvPicPr/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370" b="78125" l="29356" r="41435"/>
                    </a14:imgEffect>
                  </a14:imgLayer>
                </a14:imgProps>
              </a:ext>
            </a:extLst>
          </a:blip>
          <a:srcRect l="29849" t="63047" r="59712" b="22857"/>
          <a:stretch>
            <a:fillRect/>
          </a:stretch>
        </p:blipFill>
        <p:spPr bwMode="auto">
          <a:xfrm>
            <a:off x="2438400" y="4724400"/>
            <a:ext cx="1233715" cy="791475"/>
          </a:xfrm>
          <a:prstGeom prst="rect">
            <a:avLst/>
          </a:prstGeom>
          <a:ln>
            <a:noFill/>
          </a:ln>
        </p:spPr>
      </p:pic>
      <p:pic>
        <p:nvPicPr>
          <p:cNvPr id="12" name="Picture 11"/>
          <p:cNvPicPr/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901" b="52995" l="57540" r="67570"/>
                    </a14:imgEffect>
                  </a14:imgLayer>
                </a14:imgProps>
              </a:ext>
            </a:extLst>
          </a:blip>
          <a:srcRect l="56930" t="30476" r="32405" b="45666"/>
          <a:stretch>
            <a:fillRect/>
          </a:stretch>
        </p:blipFill>
        <p:spPr bwMode="auto">
          <a:xfrm>
            <a:off x="5715000" y="2866126"/>
            <a:ext cx="1260425" cy="1339612"/>
          </a:xfrm>
          <a:prstGeom prst="rect">
            <a:avLst/>
          </a:prstGeom>
          <a:ln>
            <a:noFill/>
          </a:ln>
        </p:spPr>
      </p:pic>
      <p:pic>
        <p:nvPicPr>
          <p:cNvPr id="13" name="Picture 12"/>
          <p:cNvPicPr/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8203" b="77344" l="59078" r="67570"/>
                    </a14:imgEffect>
                  </a14:imgLayer>
                </a14:imgProps>
              </a:ext>
            </a:extLst>
          </a:blip>
          <a:srcRect l="59160" t="58079" r="32405" b="22857"/>
          <a:stretch>
            <a:fillRect/>
          </a:stretch>
        </p:blipFill>
        <p:spPr bwMode="auto">
          <a:xfrm>
            <a:off x="5826175" y="4263572"/>
            <a:ext cx="996850" cy="1070428"/>
          </a:xfrm>
          <a:prstGeom prst="rect">
            <a:avLst/>
          </a:prstGeom>
          <a:ln>
            <a:noFill/>
          </a:ln>
        </p:spPr>
      </p:pic>
      <p:pic>
        <p:nvPicPr>
          <p:cNvPr id="14" name="Picture 13"/>
          <p:cNvPicPr/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146" b="68490" l="40630" r="58931"/>
                    </a14:imgEffect>
                  </a14:imgLayer>
                </a14:imgProps>
              </a:ext>
            </a:extLst>
          </a:blip>
          <a:srcRect l="40117" t="47074" r="39140" b="36512"/>
          <a:stretch>
            <a:fillRect/>
          </a:stretch>
        </p:blipFill>
        <p:spPr bwMode="auto">
          <a:xfrm>
            <a:off x="3505200" y="3733800"/>
            <a:ext cx="2624078" cy="1226456"/>
          </a:xfrm>
          <a:prstGeom prst="rect">
            <a:avLst/>
          </a:prstGeom>
          <a:ln>
            <a:noFill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5052" b="65625" l="59151" r="6727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976" t="45075" r="32845" b="34127"/>
          <a:stretch>
            <a:fillRect/>
          </a:stretch>
        </p:blipFill>
        <p:spPr bwMode="auto">
          <a:xfrm>
            <a:off x="5826175" y="5411615"/>
            <a:ext cx="1031825" cy="1370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7" grpId="0" animBg="1"/>
      <p:bldP spid="3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Callout 3"/>
          <p:cNvSpPr/>
          <p:nvPr/>
        </p:nvSpPr>
        <p:spPr>
          <a:xfrm>
            <a:off x="2286000" y="838200"/>
            <a:ext cx="4800600" cy="3048000"/>
          </a:xfrm>
          <a:prstGeom prst="cloudCallout">
            <a:avLst>
              <a:gd name="adj1" fmla="val -37166"/>
              <a:gd name="adj2" fmla="val 6452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895600" y="1897559"/>
            <a:ext cx="35388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UTM Avo" pitchFamily="18" charset="0"/>
              </a:rPr>
              <a:t>T</a:t>
            </a:r>
            <a:r>
              <a:rPr lang="en-US" sz="4400" b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UTM Avo" pitchFamily="18" charset="0"/>
              </a:rPr>
              <a:t>H</a:t>
            </a:r>
            <a:r>
              <a:rPr lang="en-US" sz="4400" b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92D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UTM Avo" pitchFamily="18" charset="0"/>
              </a:rPr>
              <a:t>A</a:t>
            </a:r>
            <a:r>
              <a:rPr lang="en-US" sz="4400" b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UTM Avo" pitchFamily="18" charset="0"/>
              </a:rPr>
              <a:t>N</a:t>
            </a:r>
            <a:r>
              <a:rPr lang="en-US" sz="4400" b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UTM Avo" pitchFamily="18" charset="0"/>
              </a:rPr>
              <a:t>K</a:t>
            </a:r>
            <a:r>
              <a:rPr lang="en-US" sz="4400" b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UTM Avo" pitchFamily="18" charset="0"/>
              </a:rPr>
              <a:t> </a:t>
            </a:r>
            <a:r>
              <a:rPr lang="en-US" sz="4400" b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UTM Avo" pitchFamily="18" charset="0"/>
              </a:rPr>
              <a:t>Y</a:t>
            </a:r>
            <a:r>
              <a:rPr lang="en-US" sz="4400" b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UTM Avo" pitchFamily="18" charset="0"/>
              </a:rPr>
              <a:t>O</a:t>
            </a:r>
            <a:r>
              <a:rPr lang="en-US" sz="4400" b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25F0E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UTM Avo" pitchFamily="18" charset="0"/>
              </a:rPr>
              <a:t>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33600" y="3048000"/>
            <a:ext cx="49375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UTM Avo" pitchFamily="18" charset="0"/>
              </a:rPr>
              <a:t>KHỞI ĐỘNG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862" y="3636956"/>
            <a:ext cx="964685" cy="19191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101" y="3085497"/>
            <a:ext cx="827575" cy="22147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6303">
            <a:off x="1413556" y="4745840"/>
            <a:ext cx="947057" cy="18840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698" y="2032728"/>
            <a:ext cx="750380" cy="20081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5412" flipH="1">
            <a:off x="2820217" y="2808508"/>
            <a:ext cx="802127" cy="19712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444" y="2657228"/>
            <a:ext cx="6994770" cy="4926270"/>
          </a:xfrm>
          <a:prstGeom prst="rect">
            <a:avLst/>
          </a:prstGeom>
        </p:spPr>
      </p:pic>
      <p:pic>
        <p:nvPicPr>
          <p:cNvPr id="11" name="bao bien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411161" y="819150"/>
            <a:ext cx="457200" cy="609600"/>
          </a:xfrm>
          <a:prstGeom prst="rect">
            <a:avLst/>
          </a:prstGeom>
        </p:spPr>
      </p:pic>
      <p:pic>
        <p:nvPicPr>
          <p:cNvPr id="12" name="Picture 11" descr="C:\Users\ADMIN\Desktop\Tai nguyen thiet ke tro choi\Angry birds epic birds\1505573783630 (2)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116" y="5007401"/>
            <a:ext cx="802236" cy="58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481132"/>
            <a:ext cx="86292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solidFill>
                  <a:srgbClr val="FFFF00"/>
                </a:solidFill>
                <a:latin typeface="UTM Avo" pitchFamily="18" charset="0"/>
                <a:cs typeface="Arial" panose="020B0604020202020204" pitchFamily="34" charset="0"/>
              </a:rPr>
              <a:t>GIẢI CỨU NGƯ DÂN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5" name="Picture 2" descr="HÃ¬nh áº£nh cÃ³ liÃªn qua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817" y1="1163" x2="327" y2="2558"/>
                        <a14:backgroundMark x1="99183" y1="1628" x2="99837" y2="41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741" y="452438"/>
            <a:ext cx="7511484" cy="595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635214" y="685800"/>
            <a:ext cx="630863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5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ngư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dân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đang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gặp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nguy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hiểm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giữa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cơn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bão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.</a:t>
            </a:r>
          </a:p>
          <a:p>
            <a:pPr algn="ctr"/>
            <a:endParaRPr lang="en-US" sz="4400" b="1" dirty="0">
              <a:solidFill>
                <a:schemeClr val="bg1"/>
              </a:solidFill>
              <a:latin typeface="UTM Avo" pitchFamily="18" charset="0"/>
            </a:endParaRPr>
          </a:p>
          <a:p>
            <a:pPr algn="ctr"/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Hãy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giúp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Đội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cứu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hộ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cứu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các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ngư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dân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bằng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cách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trả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lời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đúng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các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câu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UTM Avo" pitchFamily="18" charset="0"/>
              </a:rPr>
              <a:t>hỏi</a:t>
            </a:r>
            <a:r>
              <a:rPr lang="en-US" sz="4400" b="1" dirty="0">
                <a:solidFill>
                  <a:schemeClr val="bg1"/>
                </a:solidFill>
                <a:latin typeface="UTM Avo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759">
            <a:off x="5136034" y="1167994"/>
            <a:ext cx="5399377" cy="603344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418" y="3408356"/>
            <a:ext cx="964685" cy="191916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658" y="2856897"/>
            <a:ext cx="827575" cy="221472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6303">
            <a:off x="149113" y="4517240"/>
            <a:ext cx="947057" cy="188409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254" y="1804128"/>
            <a:ext cx="750380" cy="200813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5412" flipH="1">
            <a:off x="1555773" y="2579908"/>
            <a:ext cx="802127" cy="197123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8628"/>
            <a:ext cx="6994770" cy="4926270"/>
          </a:xfrm>
          <a:prstGeom prst="rect">
            <a:avLst/>
          </a:prstGeom>
        </p:spPr>
      </p:pic>
      <p:pic>
        <p:nvPicPr>
          <p:cNvPr id="32" name="Picture 31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5558670"/>
            <a:ext cx="917348" cy="1223130"/>
          </a:xfrm>
          <a:prstGeom prst="rect">
            <a:avLst/>
          </a:prstGeom>
        </p:spPr>
      </p:pic>
      <p:pic>
        <p:nvPicPr>
          <p:cNvPr id="33" name="Picture 32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5334000"/>
            <a:ext cx="961580" cy="1282107"/>
          </a:xfrm>
          <a:prstGeom prst="rect">
            <a:avLst/>
          </a:prstGeom>
        </p:spPr>
      </p:pic>
      <p:pic>
        <p:nvPicPr>
          <p:cNvPr id="34" name="Picture 33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4990975"/>
            <a:ext cx="1000219" cy="1333625"/>
          </a:xfrm>
          <a:prstGeom prst="rect">
            <a:avLst/>
          </a:prstGeom>
        </p:spPr>
      </p:pic>
      <p:pic>
        <p:nvPicPr>
          <p:cNvPr id="35" name="Picture 34">
            <a:hlinkClick r:id="rId25" action="ppaction://hlinksldjump"/>
          </p:cNvPr>
          <p:cNvPicPr>
            <a:picLocks noChangeAspect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100000" l="0" r="100000">
                        <a14:foregroundMark x1="92200" y1="58000" x2="82000" y2="77600"/>
                        <a14:foregroundMark x1="92200" y1="61000" x2="85000" y2="75000"/>
                        <a14:foregroundMark x1="52000" y1="37000" x2="53000" y2="59400"/>
                      </a14:backgroundRemoval>
                    </a14:imgEffect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853" y="4572000"/>
            <a:ext cx="1109147" cy="1478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"/>
                            </p:stCondLst>
                            <p:childTnLst>
                              <p:par>
                                <p:cTn id="8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"/>
                            </p:stCondLst>
                            <p:childTnLst>
                              <p:par>
                                <p:cTn id="10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1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81481E-6 L -1.26706 0.05439 " pathEditMode="relative" rAng="0" ptsTypes="AA">
                                      <p:cBhvr>
                                        <p:cTn id="119" dur="1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359" y="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HÃ¬nh áº£nh cÃ³ liÃªn qua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817" y1="1163" x2="327" y2="2558"/>
                        <a14:backgroundMark x1="99183" y1="1628" x2="99837" y2="41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779" y="76200"/>
            <a:ext cx="6339908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Ã¬nh áº£nh cÃ³ liÃªn quan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490" y1="2791" x2="0" y2="1628"/>
                        <a14:backgroundMark x1="99020" y1="2326" x2="99510" y2="18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217367" y="3803433"/>
            <a:ext cx="4798730" cy="3054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00" b="95200" l="0" r="95000">
                        <a14:foregroundMark x1="12000" y1="66000" x2="19200" y2="78400"/>
                        <a14:foregroundMark x1="21800" y1="81200" x2="30400" y2="86600"/>
                        <a14:foregroundMark x1="44000" y1="88400" x2="65800" y2="86800"/>
                        <a14:foregroundMark x1="83000" y1="75200" x2="65400" y2="86200"/>
                        <a14:foregroundMark x1="89800" y1="65600" x2="82200" y2="76000"/>
                        <a14:foregroundMark x1="92400" y1="54000" x2="90400" y2="64200"/>
                        <a14:foregroundMark x1="82000" y1="19800" x2="90800" y2="38800"/>
                        <a14:foregroundMark x1="60600" y1="10000" x2="29200" y2="14200"/>
                        <a14:foregroundMark x1="87400" y1="26400" x2="92600" y2="51200"/>
                        <a14:foregroundMark x1="91800" y1="40600" x2="92600" y2="51600"/>
                      </a14:backgroundRemoval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675" y="4914900"/>
            <a:ext cx="1457325" cy="19431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 rotWithShape="1">
          <a:blip r:embed="rId9"/>
          <a:srcRect l="24360" t="32618" r="24374" b="40001"/>
          <a:stretch>
            <a:fillRect/>
          </a:stretch>
        </p:blipFill>
        <p:spPr bwMode="auto">
          <a:xfrm>
            <a:off x="1975503" y="76200"/>
            <a:ext cx="5339697" cy="1447800"/>
          </a:xfrm>
          <a:prstGeom prst="roundRect">
            <a:avLst/>
          </a:prstGeom>
          <a:ln>
            <a:noFill/>
          </a:ln>
        </p:spPr>
      </p:pic>
      <p:pic>
        <p:nvPicPr>
          <p:cNvPr id="10" name="Picture 9"/>
          <p:cNvPicPr/>
          <p:nvPr/>
        </p:nvPicPr>
        <p:blipFill rotWithShape="1">
          <a:blip r:embed="rId10"/>
          <a:srcRect l="27511" t="33681" r="59401" b="54783"/>
          <a:stretch>
            <a:fillRect/>
          </a:stretch>
        </p:blipFill>
        <p:spPr bwMode="auto">
          <a:xfrm>
            <a:off x="3077029" y="2231886"/>
            <a:ext cx="3135085" cy="1396685"/>
          </a:xfrm>
          <a:prstGeom prst="rect">
            <a:avLst/>
          </a:prstGeom>
          <a:ln>
            <a:noFill/>
          </a:ln>
        </p:spPr>
      </p:pic>
      <p:sp>
        <p:nvSpPr>
          <p:cNvPr id="11" name="Right Triangle 10"/>
          <p:cNvSpPr/>
          <p:nvPr/>
        </p:nvSpPr>
        <p:spPr>
          <a:xfrm>
            <a:off x="2743195" y="4572002"/>
            <a:ext cx="1905001" cy="1828801"/>
          </a:xfrm>
          <a:prstGeom prst="rtTriangle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/>
        </p:nvSpPr>
        <p:spPr>
          <a:xfrm rot="10800000">
            <a:off x="2743195" y="4572001"/>
            <a:ext cx="1905001" cy="1828801"/>
          </a:xfrm>
          <a:prstGeom prst="rtTriangle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/>
        </p:nvSpPr>
        <p:spPr>
          <a:xfrm>
            <a:off x="4648199" y="4572002"/>
            <a:ext cx="1905001" cy="1828801"/>
          </a:xfrm>
          <a:prstGeom prst="rtTriangle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/>
        </p:nvSpPr>
        <p:spPr>
          <a:xfrm rot="10800000">
            <a:off x="4648198" y="4572000"/>
            <a:ext cx="1905001" cy="1828801"/>
          </a:xfrm>
          <a:prstGeom prst="rtTriangle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782384" y="1524000"/>
            <a:ext cx="6066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UTM Avo" pitchFamily="18" charset="0"/>
              </a:rPr>
              <a:t>Em hãy ghép bốn miếng bìa hình tam giác đó để được hình sau: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28889 L -3.33333E-6 -2.22222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5 L 0 -2.22222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75 -2.22222E-6 L -3.33333E-6 -2.22222E-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25 L -3.33333E-6 -2.22222E-6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67"/>
            <a:ext cx="9184783" cy="6858000"/>
          </a:xfrm>
          <a:prstGeom prst="rect">
            <a:avLst/>
          </a:prstGeom>
        </p:spPr>
      </p:pic>
      <p:pic>
        <p:nvPicPr>
          <p:cNvPr id="1026" name="Picture 2" descr="HÃ¬nh áº£nh cÃ³ liÃªn qua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817" y1="1163" x2="327" y2="2558"/>
                        <a14:backgroundMark x1="99183" y1="1628" x2="99837" y2="41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6568"/>
            <a:ext cx="6339908" cy="3949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Ã¬nh áº£nh cÃ³ liÃªn quan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490" y1="2791" x2="0" y2="1628"/>
                        <a14:backgroundMark x1="99020" y1="2326" x2="99510" y2="18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828799" y="3955832"/>
            <a:ext cx="5943600" cy="2908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00" b="95200" l="0" r="95000">
                        <a14:foregroundMark x1="12000" y1="66000" x2="19200" y2="78400"/>
                        <a14:foregroundMark x1="21800" y1="81200" x2="30400" y2="86600"/>
                        <a14:foregroundMark x1="44000" y1="88400" x2="65800" y2="86800"/>
                        <a14:foregroundMark x1="83000" y1="75200" x2="65400" y2="86200"/>
                        <a14:foregroundMark x1="89800" y1="65600" x2="82200" y2="76000"/>
                        <a14:foregroundMark x1="92400" y1="54000" x2="90400" y2="64200"/>
                        <a14:foregroundMark x1="82000" y1="19800" x2="90800" y2="38800"/>
                        <a14:foregroundMark x1="60600" y1="10000" x2="29200" y2="14200"/>
                        <a14:foregroundMark x1="87400" y1="26400" x2="92600" y2="51200"/>
                        <a14:foregroundMark x1="91800" y1="40600" x2="92600" y2="51600"/>
                      </a14:backgroundRemoval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4762500"/>
            <a:ext cx="1457325" cy="19431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 rotWithShape="1">
          <a:blip r:embed="rId9"/>
          <a:srcRect l="24360" t="32618" r="24374" b="40001"/>
          <a:stretch>
            <a:fillRect/>
          </a:stretch>
        </p:blipFill>
        <p:spPr bwMode="auto">
          <a:xfrm>
            <a:off x="2133600" y="152400"/>
            <a:ext cx="5339697" cy="1447800"/>
          </a:xfrm>
          <a:prstGeom prst="roundRect">
            <a:avLst/>
          </a:prstGeom>
          <a:ln>
            <a:noFill/>
          </a:ln>
        </p:spPr>
      </p:pic>
      <p:pic>
        <p:nvPicPr>
          <p:cNvPr id="10" name="Picture 9"/>
          <p:cNvPicPr/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3073" b="46094" l="52050" r="72328"/>
                    </a14:imgEffect>
                  </a14:imgLayer>
                </a14:imgProps>
              </a:ext>
            </a:extLst>
          </a:blip>
          <a:srcRect l="51924" t="33293" r="27472" b="53769"/>
          <a:stretch>
            <a:fillRect/>
          </a:stretch>
        </p:blipFill>
        <p:spPr bwMode="auto">
          <a:xfrm>
            <a:off x="2944091" y="2438400"/>
            <a:ext cx="3532909" cy="1295400"/>
          </a:xfrm>
          <a:prstGeom prst="rect">
            <a:avLst/>
          </a:prstGeom>
          <a:ln>
            <a:noFill/>
          </a:ln>
        </p:spPr>
      </p:pic>
      <p:sp>
        <p:nvSpPr>
          <p:cNvPr id="11" name="Right Triangle 10"/>
          <p:cNvSpPr/>
          <p:nvPr/>
        </p:nvSpPr>
        <p:spPr>
          <a:xfrm rot="16200000">
            <a:off x="2019298" y="4343400"/>
            <a:ext cx="1828802" cy="1904998"/>
          </a:xfrm>
          <a:prstGeom prst="rtTriangle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/>
        </p:nvSpPr>
        <p:spPr>
          <a:xfrm rot="10800000">
            <a:off x="3886196" y="4381498"/>
            <a:ext cx="1905001" cy="1828801"/>
          </a:xfrm>
          <a:prstGeom prst="rtTriangle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/>
        </p:nvSpPr>
        <p:spPr>
          <a:xfrm>
            <a:off x="3886197" y="4381499"/>
            <a:ext cx="1905001" cy="1828801"/>
          </a:xfrm>
          <a:prstGeom prst="rtTriangle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/>
        </p:nvSpPr>
        <p:spPr>
          <a:xfrm>
            <a:off x="5791198" y="4381498"/>
            <a:ext cx="1905001" cy="1828801"/>
          </a:xfrm>
          <a:prstGeom prst="rtTriangle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981200" y="1676400"/>
            <a:ext cx="6066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UTM Avo" pitchFamily="18" charset="0"/>
              </a:rPr>
              <a:t>Em hãy ghép bốn miếng bìa hình tam giác đó để được hình sau: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25 L -3.33333E-6 -2.22222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25 L 3.33333E-6 -2.22222E-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25 L 3.33333E-6 -2.22222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583 -2.22222E-6 L 0 -2.22222E-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HÃ¬nh áº£nh cÃ³ liÃªn qua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817" y1="1163" x2="327" y2="2558"/>
                        <a14:backgroundMark x1="99183" y1="1628" x2="99837" y2="41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054" y="0"/>
            <a:ext cx="6339908" cy="3803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Ã¬nh áº£nh cÃ³ liÃªn quan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490" y1="2791" x2="0" y2="1628"/>
                        <a14:backgroundMark x1="99020" y1="2326" x2="99510" y2="18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52600" y="3803431"/>
            <a:ext cx="5486400" cy="3054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00" b="95200" l="0" r="95000">
                        <a14:foregroundMark x1="12000" y1="66000" x2="19200" y2="78400"/>
                        <a14:foregroundMark x1="21800" y1="81200" x2="30400" y2="86600"/>
                        <a14:foregroundMark x1="44000" y1="88400" x2="65800" y2="86800"/>
                        <a14:foregroundMark x1="83000" y1="75200" x2="65400" y2="86200"/>
                        <a14:foregroundMark x1="89800" y1="65600" x2="82200" y2="76000"/>
                        <a14:foregroundMark x1="92400" y1="54000" x2="90400" y2="64200"/>
                        <a14:foregroundMark x1="82000" y1="19800" x2="90800" y2="38800"/>
                        <a14:foregroundMark x1="60600" y1="10000" x2="29200" y2="14200"/>
                        <a14:foregroundMark x1="87400" y1="26400" x2="92600" y2="51200"/>
                        <a14:foregroundMark x1="91800" y1="40600" x2="92600" y2="51600"/>
                      </a14:backgroundRemoval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675" y="4914900"/>
            <a:ext cx="1457325" cy="19431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5990" b="73568" l="26940" r="43704"/>
                    </a14:imgEffect>
                  </a14:imgLayer>
                </a14:imgProps>
              </a:ext>
            </a:extLst>
          </a:blip>
          <a:srcRect l="27157" t="55856" r="56174" b="26292"/>
          <a:stretch>
            <a:fillRect/>
          </a:stretch>
        </p:blipFill>
        <p:spPr bwMode="auto">
          <a:xfrm>
            <a:off x="3307772" y="2195286"/>
            <a:ext cx="2559628" cy="1462314"/>
          </a:xfrm>
          <a:prstGeom prst="rect">
            <a:avLst/>
          </a:prstGeom>
          <a:ln>
            <a:noFill/>
          </a:ln>
        </p:spPr>
      </p:pic>
      <p:pic>
        <p:nvPicPr>
          <p:cNvPr id="10" name="Picture 9"/>
          <p:cNvPicPr/>
          <p:nvPr/>
        </p:nvPicPr>
        <p:blipFill rotWithShape="1">
          <a:blip r:embed="rId11"/>
          <a:srcRect l="24360" t="32618" r="24374" b="40001"/>
          <a:stretch>
            <a:fillRect/>
          </a:stretch>
        </p:blipFill>
        <p:spPr bwMode="auto">
          <a:xfrm>
            <a:off x="1979331" y="152400"/>
            <a:ext cx="5107269" cy="1371600"/>
          </a:xfrm>
          <a:prstGeom prst="roundRect">
            <a:avLst/>
          </a:prstGeom>
          <a:ln>
            <a:noFill/>
          </a:ln>
        </p:spPr>
      </p:pic>
      <p:sp>
        <p:nvSpPr>
          <p:cNvPr id="11" name="Right Triangle 10"/>
          <p:cNvSpPr/>
          <p:nvPr/>
        </p:nvSpPr>
        <p:spPr>
          <a:xfrm rot="2781935">
            <a:off x="2576381" y="4444575"/>
            <a:ext cx="1905001" cy="1828801"/>
          </a:xfrm>
          <a:prstGeom prst="rtTriangle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/>
        </p:nvSpPr>
        <p:spPr>
          <a:xfrm rot="10800000">
            <a:off x="3553000" y="4520773"/>
            <a:ext cx="1905001" cy="1828801"/>
          </a:xfrm>
          <a:prstGeom prst="rtTriangle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/>
        </p:nvSpPr>
        <p:spPr>
          <a:xfrm>
            <a:off x="3553000" y="4520774"/>
            <a:ext cx="1905001" cy="1828801"/>
          </a:xfrm>
          <a:prstGeom prst="rtTriangle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/>
        </p:nvSpPr>
        <p:spPr>
          <a:xfrm rot="13568079">
            <a:off x="4529756" y="4444573"/>
            <a:ext cx="1905001" cy="1828801"/>
          </a:xfrm>
          <a:prstGeom prst="rtTriangle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782384" y="1524000"/>
            <a:ext cx="6066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UTM Avo" pitchFamily="18" charset="0"/>
              </a:rPr>
              <a:t>Em hãy ghép bốn miếng bìa hình tam giác đó để được hình sau: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24259 L -8.33333E-7 0.0074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24814 L -1.66667E-6 0.0018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24814 L -1.66667E-6 0.0018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0.23703 L 3.88889E-6 0.01297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HÃ¬nh áº£nh cÃ³ liÃªn qua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817" y1="1163" x2="327" y2="2558"/>
                        <a14:backgroundMark x1="99183" y1="1628" x2="99837" y2="41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067" y="0"/>
            <a:ext cx="6339908" cy="3949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Ã¬nh áº£nh cÃ³ liÃªn quan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490" y1="2791" x2="0" y2="1628"/>
                        <a14:backgroundMark x1="99020" y1="2326" x2="99510" y2="18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231655" y="3875313"/>
            <a:ext cx="4798730" cy="299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00" b="95200" l="0" r="95000">
                        <a14:foregroundMark x1="12000" y1="66000" x2="19200" y2="78400"/>
                        <a14:foregroundMark x1="21800" y1="81200" x2="30400" y2="86600"/>
                        <a14:foregroundMark x1="44000" y1="88400" x2="65800" y2="86800"/>
                        <a14:foregroundMark x1="83000" y1="75200" x2="65400" y2="86200"/>
                        <a14:foregroundMark x1="89800" y1="65600" x2="82200" y2="76000"/>
                        <a14:foregroundMark x1="92400" y1="54000" x2="90400" y2="64200"/>
                        <a14:foregroundMark x1="82000" y1="19800" x2="90800" y2="38800"/>
                        <a14:foregroundMark x1="60600" y1="10000" x2="29200" y2="14200"/>
                        <a14:foregroundMark x1="87400" y1="26400" x2="92600" y2="51200"/>
                        <a14:foregroundMark x1="91800" y1="40600" x2="92600" y2="51600"/>
                      </a14:backgroundRemoval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675" y="4914900"/>
            <a:ext cx="1457325" cy="19431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 rotWithShape="1">
          <a:blip r:embed="rId9"/>
          <a:srcRect l="24360" t="32618" r="24374" b="40001"/>
          <a:stretch>
            <a:fillRect/>
          </a:stretch>
        </p:blipFill>
        <p:spPr bwMode="auto">
          <a:xfrm>
            <a:off x="2055531" y="152400"/>
            <a:ext cx="5107269" cy="1371600"/>
          </a:xfrm>
          <a:prstGeom prst="roundRect">
            <a:avLst/>
          </a:prstGeom>
          <a:ln>
            <a:noFill/>
          </a:ln>
        </p:spPr>
      </p:pic>
      <p:pic>
        <p:nvPicPr>
          <p:cNvPr id="10" name="Picture 9"/>
          <p:cNvPicPr/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5964" b="75260" l="53148" r="70717"/>
                    </a14:imgEffect>
                  </a14:imgLayer>
                </a14:imgProps>
              </a:ext>
            </a:extLst>
          </a:blip>
          <a:srcRect l="55713" t="48263" r="30384" b="26680"/>
          <a:stretch>
            <a:fillRect/>
          </a:stretch>
        </p:blipFill>
        <p:spPr bwMode="auto">
          <a:xfrm>
            <a:off x="3816926" y="2038351"/>
            <a:ext cx="1669474" cy="1695449"/>
          </a:xfrm>
          <a:prstGeom prst="rect">
            <a:avLst/>
          </a:prstGeom>
          <a:ln>
            <a:noFill/>
          </a:ln>
        </p:spPr>
      </p:pic>
      <p:sp>
        <p:nvSpPr>
          <p:cNvPr id="11" name="Right Triangle 10"/>
          <p:cNvSpPr/>
          <p:nvPr/>
        </p:nvSpPr>
        <p:spPr>
          <a:xfrm>
            <a:off x="3429002" y="5323114"/>
            <a:ext cx="1524001" cy="1447800"/>
          </a:xfrm>
          <a:prstGeom prst="rtTriangle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/>
        </p:nvSpPr>
        <p:spPr>
          <a:xfrm>
            <a:off x="4953002" y="5323114"/>
            <a:ext cx="1524001" cy="1447800"/>
          </a:xfrm>
          <a:prstGeom prst="rtTriangle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/>
        </p:nvSpPr>
        <p:spPr>
          <a:xfrm rot="10800000">
            <a:off x="3435103" y="5334001"/>
            <a:ext cx="1511796" cy="1447798"/>
          </a:xfrm>
          <a:prstGeom prst="rtTriangle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/>
        </p:nvSpPr>
        <p:spPr>
          <a:xfrm>
            <a:off x="3429000" y="3875314"/>
            <a:ext cx="1524002" cy="1447800"/>
          </a:xfrm>
          <a:prstGeom prst="rtTriangle">
            <a:avLst/>
          </a:prstGeom>
          <a:solidFill>
            <a:srgbClr val="FFC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782384" y="1501914"/>
            <a:ext cx="60662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UTM Avo" pitchFamily="18" charset="0"/>
              </a:rPr>
              <a:t>Em hãy ghép bốn miếng bìa hình tam giác đó để được hình sau: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4444 L 0 0.0055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4606 L 0 0.00394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0.00556 L 3.33333E-6 0.0055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24444 L 0 0.00556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Microsoft Office PowerPoint</Application>
  <PresentationFormat>On-screen Show (4:3)</PresentationFormat>
  <Paragraphs>16</Paragraphs>
  <Slides>11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UTM Avo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Việt Ánh</dc:creator>
  <cp:lastModifiedBy>Admin</cp:lastModifiedBy>
  <cp:revision>37</cp:revision>
  <dcterms:created xsi:type="dcterms:W3CDTF">2020-08-06T02:46:00Z</dcterms:created>
  <dcterms:modified xsi:type="dcterms:W3CDTF">2024-04-16T07:56:39Z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1033-11.2.0.9635</vt:lpwstr>
  </property>
</Properties>
</file>