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4"/>
  </p:notesMasterIdLst>
  <p:sldIdLst>
    <p:sldId id="284" r:id="rId3"/>
    <p:sldId id="274" r:id="rId4"/>
    <p:sldId id="258" r:id="rId5"/>
    <p:sldId id="269" r:id="rId6"/>
    <p:sldId id="276" r:id="rId7"/>
    <p:sldId id="277" r:id="rId8"/>
    <p:sldId id="278" r:id="rId9"/>
    <p:sldId id="262" r:id="rId10"/>
    <p:sldId id="261" r:id="rId11"/>
    <p:sldId id="275" r:id="rId12"/>
    <p:sldId id="285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3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9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6E6DF-04EB-4F88-8C26-150C3C20C194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57F14-648C-4286-84EC-5694E274F01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D71773-5A0B-472D-BACC-ADA20FE383F6}" type="slidenum">
              <a:rPr lang="zh-CN" altLang="en-US" smtClean="0">
                <a:solidFill>
                  <a:prstClr val="black"/>
                </a:solidFill>
                <a:ea typeface="SimSun" panose="02010600030101010101" pitchFamily="2" charset="-122"/>
              </a:rPr>
              <a:t>1</a:t>
            </a:fld>
            <a:endParaRPr lang="zh-CN" altLang="en-US">
              <a:solidFill>
                <a:prstClr val="black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Đọc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75905-0E0C-4693-9180-AEA11ADE927C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87AA706-8809-4A3D-A259-45BA4E60113B}" type="slidenum">
              <a:rPr lang="zh-CN" altLang="en-US">
                <a:solidFill>
                  <a:srgbClr val="000000"/>
                </a:solidFill>
                <a:ea typeface="SimSun" panose="02010600030101010101" pitchFamily="2" charset="-122"/>
              </a:rPr>
              <a:t>11</a:t>
            </a:fld>
            <a:endParaRPr lang="zh-CN" altLang="en-US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Desktop\05-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678"/>
          <a:stretch>
            <a:fillRect/>
          </a:stretch>
        </p:blipFill>
        <p:spPr bwMode="auto">
          <a:xfrm>
            <a:off x="0" y="5922980"/>
            <a:ext cx="9144000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Users\Administrator\Desktop\05----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4" t="19669"/>
          <a:stretch>
            <a:fillRect/>
          </a:stretch>
        </p:blipFill>
        <p:spPr bwMode="auto">
          <a:xfrm>
            <a:off x="5" y="1"/>
            <a:ext cx="1255713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-679074">
            <a:off x="7424170" y="1480855"/>
            <a:ext cx="265609" cy="46597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389031" y="-245841"/>
            <a:ext cx="971249" cy="13115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2519519" y="126579"/>
            <a:ext cx="419672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8336996">
            <a:off x="4243139" y="-29632"/>
            <a:ext cx="467049" cy="63066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3778801">
            <a:off x="8116058" y="5089841"/>
            <a:ext cx="580177" cy="78321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6668499">
            <a:off x="5293109" y="5028249"/>
            <a:ext cx="892234" cy="88372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-3835491">
            <a:off x="5235980" y="5268435"/>
            <a:ext cx="467040" cy="56437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 rot="-6648350">
            <a:off x="8451648" y="839618"/>
            <a:ext cx="922830" cy="101030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 rot="-2488733">
            <a:off x="6365042" y="3249789"/>
            <a:ext cx="993792" cy="98421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6617182" y="5711659"/>
            <a:ext cx="971249" cy="13115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ctrTitle"/>
          </p:nvPr>
        </p:nvSpPr>
        <p:spPr>
          <a:xfrm>
            <a:off x="1676400" y="1883133"/>
            <a:ext cx="4637700" cy="30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1" name="Google Shape;21;p2"/>
          <p:cNvSpPr/>
          <p:nvPr/>
        </p:nvSpPr>
        <p:spPr>
          <a:xfrm rot="-10736906">
            <a:off x="8409587" y="3167615"/>
            <a:ext cx="825227" cy="99705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-9528265">
            <a:off x="8474419" y="3644046"/>
            <a:ext cx="419693" cy="56672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873524" y="465468"/>
            <a:ext cx="467067" cy="63756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>
            <a:off x="5760012" y="212718"/>
            <a:ext cx="971255" cy="1349313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3741321">
            <a:off x="5765602" y="-122842"/>
            <a:ext cx="547361" cy="747164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"/>
          <p:cNvSpPr/>
          <p:nvPr/>
        </p:nvSpPr>
        <p:spPr>
          <a:xfrm>
            <a:off x="-267953" y="1820665"/>
            <a:ext cx="1131662" cy="136728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2"/>
          <p:cNvSpPr/>
          <p:nvPr/>
        </p:nvSpPr>
        <p:spPr>
          <a:xfrm>
            <a:off x="331131" y="2734913"/>
            <a:ext cx="419672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"/>
          <p:cNvSpPr/>
          <p:nvPr/>
        </p:nvSpPr>
        <p:spPr>
          <a:xfrm rot="10592599">
            <a:off x="3091737" y="5939930"/>
            <a:ext cx="1090400" cy="1079975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"/>
          <p:cNvSpPr/>
          <p:nvPr/>
        </p:nvSpPr>
        <p:spPr>
          <a:xfrm rot="-7924870">
            <a:off x="339964" y="4043907"/>
            <a:ext cx="841224" cy="83319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 rot="-1232320">
            <a:off x="908097" y="3882976"/>
            <a:ext cx="341366" cy="4659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 rot="5969070">
            <a:off x="976108" y="5810306"/>
            <a:ext cx="825137" cy="111420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 rot="1319022">
            <a:off x="-115268" y="1857694"/>
            <a:ext cx="747678" cy="1561289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>
            <a:off x="2220874" y="-283199"/>
            <a:ext cx="1016948" cy="1386221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 rot="-10076712">
            <a:off x="8276017" y="3267535"/>
            <a:ext cx="930331" cy="928907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 rot="-9290225">
            <a:off x="5567287" y="320277"/>
            <a:ext cx="943922" cy="1383952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 rot="831654">
            <a:off x="2857172" y="5545543"/>
            <a:ext cx="1190515" cy="142514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-1232584">
            <a:off x="956194" y="4103422"/>
            <a:ext cx="267636" cy="38500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-2062504">
            <a:off x="499387" y="3776933"/>
            <a:ext cx="348730" cy="119163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>
            <a:off x="734338" y="536423"/>
            <a:ext cx="556340" cy="56662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2"/>
          <p:cNvSpPr/>
          <p:nvPr/>
        </p:nvSpPr>
        <p:spPr>
          <a:xfrm rot="-7406387">
            <a:off x="1005079" y="5900505"/>
            <a:ext cx="609879" cy="1250032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2"/>
          <p:cNvSpPr/>
          <p:nvPr/>
        </p:nvSpPr>
        <p:spPr>
          <a:xfrm>
            <a:off x="6461285" y="5878319"/>
            <a:ext cx="953706" cy="1144039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2" name="Google Shape;42;p2"/>
          <p:cNvSpPr/>
          <p:nvPr/>
        </p:nvSpPr>
        <p:spPr>
          <a:xfrm rot="3778908">
            <a:off x="8250491" y="4774787"/>
            <a:ext cx="405505" cy="951571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3" name="Google Shape;43;p2"/>
          <p:cNvSpPr/>
          <p:nvPr/>
        </p:nvSpPr>
        <p:spPr>
          <a:xfrm rot="8336858">
            <a:off x="4172245" y="-159103"/>
            <a:ext cx="588749" cy="921248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4" name="Google Shape;44;p2"/>
          <p:cNvSpPr/>
          <p:nvPr/>
        </p:nvSpPr>
        <p:spPr>
          <a:xfrm rot="-2801891">
            <a:off x="8349992" y="524341"/>
            <a:ext cx="742845" cy="155486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5" name="Google Shape;45;p2"/>
          <p:cNvSpPr/>
          <p:nvPr/>
        </p:nvSpPr>
        <p:spPr>
          <a:xfrm>
            <a:off x="6400478" y="2909578"/>
            <a:ext cx="872604" cy="1269436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6" name="Google Shape;46;p2"/>
          <p:cNvSpPr/>
          <p:nvPr/>
        </p:nvSpPr>
        <p:spPr>
          <a:xfrm rot="-3835551">
            <a:off x="5103884" y="5184299"/>
            <a:ext cx="1036432" cy="804500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7" name="Google Shape;47;p2"/>
          <p:cNvSpPr/>
          <p:nvPr/>
        </p:nvSpPr>
        <p:spPr>
          <a:xfrm rot="788743">
            <a:off x="7507729" y="1689576"/>
            <a:ext cx="341357" cy="46596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2"/>
          <p:cNvSpPr/>
          <p:nvPr/>
        </p:nvSpPr>
        <p:spPr>
          <a:xfrm rot="788424">
            <a:off x="7600966" y="1691156"/>
            <a:ext cx="222930" cy="32069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2"/>
          <p:cNvSpPr/>
          <p:nvPr/>
        </p:nvSpPr>
        <p:spPr>
          <a:xfrm rot="-3998065">
            <a:off x="7374395" y="1418068"/>
            <a:ext cx="267634" cy="38500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2"/>
          <p:cNvSpPr/>
          <p:nvPr/>
        </p:nvSpPr>
        <p:spPr>
          <a:xfrm rot="575490">
            <a:off x="8469081" y="5165876"/>
            <a:ext cx="345878" cy="811648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chemeClr val="lt2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"/>
          <p:cNvSpPr/>
          <p:nvPr/>
        </p:nvSpPr>
        <p:spPr>
          <a:xfrm rot="2523318">
            <a:off x="218694" y="-614320"/>
            <a:ext cx="5327395" cy="7272048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3"/>
          <p:cNvSpPr txBox="1">
            <a:spLocks noGrp="1"/>
          </p:cNvSpPr>
          <p:nvPr>
            <p:ph type="ctrTitle"/>
          </p:nvPr>
        </p:nvSpPr>
        <p:spPr>
          <a:xfrm>
            <a:off x="685800" y="2111133"/>
            <a:ext cx="44376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4" name="Google Shape;54;p3"/>
          <p:cNvSpPr txBox="1">
            <a:spLocks noGrp="1"/>
          </p:cNvSpPr>
          <p:nvPr>
            <p:ph type="subTitle" idx="1"/>
          </p:nvPr>
        </p:nvSpPr>
        <p:spPr>
          <a:xfrm>
            <a:off x="685800" y="3786735"/>
            <a:ext cx="44376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3"/>
          <p:cNvSpPr/>
          <p:nvPr/>
        </p:nvSpPr>
        <p:spPr>
          <a:xfrm rot="6668499">
            <a:off x="5293109" y="5028249"/>
            <a:ext cx="892234" cy="88372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3"/>
          <p:cNvSpPr/>
          <p:nvPr/>
        </p:nvSpPr>
        <p:spPr>
          <a:xfrm rot="-3835491">
            <a:off x="5235980" y="5268435"/>
            <a:ext cx="467040" cy="56437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3"/>
          <p:cNvSpPr/>
          <p:nvPr/>
        </p:nvSpPr>
        <p:spPr>
          <a:xfrm rot="-6648350">
            <a:off x="8451648" y="839618"/>
            <a:ext cx="922830" cy="101030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3"/>
          <p:cNvSpPr/>
          <p:nvPr/>
        </p:nvSpPr>
        <p:spPr>
          <a:xfrm rot="-2488733">
            <a:off x="8249054" y="5106889"/>
            <a:ext cx="993792" cy="98421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3"/>
          <p:cNvSpPr/>
          <p:nvPr/>
        </p:nvSpPr>
        <p:spPr>
          <a:xfrm rot="-10736906">
            <a:off x="8409587" y="3167615"/>
            <a:ext cx="825227" cy="99705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3"/>
          <p:cNvSpPr/>
          <p:nvPr/>
        </p:nvSpPr>
        <p:spPr>
          <a:xfrm rot="-9528265">
            <a:off x="8474419" y="3644046"/>
            <a:ext cx="419693" cy="56672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3"/>
          <p:cNvSpPr/>
          <p:nvPr/>
        </p:nvSpPr>
        <p:spPr>
          <a:xfrm rot="10491037">
            <a:off x="6391017" y="3162088"/>
            <a:ext cx="971233" cy="1349283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3"/>
          <p:cNvSpPr/>
          <p:nvPr/>
        </p:nvSpPr>
        <p:spPr>
          <a:xfrm rot="-7367623">
            <a:off x="6851321" y="4072509"/>
            <a:ext cx="547355" cy="74715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3"/>
          <p:cNvSpPr/>
          <p:nvPr/>
        </p:nvSpPr>
        <p:spPr>
          <a:xfrm rot="-10076712">
            <a:off x="8276017" y="3267535"/>
            <a:ext cx="930331" cy="928907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3"/>
          <p:cNvSpPr/>
          <p:nvPr/>
        </p:nvSpPr>
        <p:spPr>
          <a:xfrm rot="1200934">
            <a:off x="6601793" y="2995677"/>
            <a:ext cx="943967" cy="1384019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3"/>
          <p:cNvSpPr/>
          <p:nvPr/>
        </p:nvSpPr>
        <p:spPr>
          <a:xfrm rot="-2801891">
            <a:off x="8349992" y="524341"/>
            <a:ext cx="742845" cy="155486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66" name="Google Shape;66;p3"/>
          <p:cNvSpPr/>
          <p:nvPr/>
        </p:nvSpPr>
        <p:spPr>
          <a:xfrm>
            <a:off x="8284491" y="4766678"/>
            <a:ext cx="872604" cy="1269436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67" name="Google Shape;67;p3"/>
          <p:cNvSpPr/>
          <p:nvPr/>
        </p:nvSpPr>
        <p:spPr>
          <a:xfrm rot="-3835551">
            <a:off x="5103884" y="5184299"/>
            <a:ext cx="1036432" cy="804500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68" name="Google Shape;68;p3"/>
          <p:cNvSpPr/>
          <p:nvPr/>
        </p:nvSpPr>
        <p:spPr>
          <a:xfrm>
            <a:off x="6582644" y="5615026"/>
            <a:ext cx="971249" cy="13115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3"/>
          <p:cNvSpPr/>
          <p:nvPr/>
        </p:nvSpPr>
        <p:spPr>
          <a:xfrm>
            <a:off x="6713131" y="5987446"/>
            <a:ext cx="419672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3"/>
          <p:cNvSpPr/>
          <p:nvPr/>
        </p:nvSpPr>
        <p:spPr>
          <a:xfrm>
            <a:off x="6414486" y="5577668"/>
            <a:ext cx="1016948" cy="1386221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3"/>
          <p:cNvSpPr/>
          <p:nvPr/>
        </p:nvSpPr>
        <p:spPr>
          <a:xfrm>
            <a:off x="7377098" y="1562035"/>
            <a:ext cx="467067" cy="63756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3"/>
          <p:cNvSpPr/>
          <p:nvPr/>
        </p:nvSpPr>
        <p:spPr>
          <a:xfrm>
            <a:off x="7237913" y="1632989"/>
            <a:ext cx="556340" cy="56662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3"/>
          <p:cNvSpPr/>
          <p:nvPr/>
        </p:nvSpPr>
        <p:spPr>
          <a:xfrm rot="-7924870">
            <a:off x="7177227" y="-189027"/>
            <a:ext cx="841224" cy="83319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3"/>
          <p:cNvSpPr/>
          <p:nvPr/>
        </p:nvSpPr>
        <p:spPr>
          <a:xfrm rot="-1232320">
            <a:off x="7745360" y="-349957"/>
            <a:ext cx="341366" cy="4659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3"/>
          <p:cNvSpPr/>
          <p:nvPr/>
        </p:nvSpPr>
        <p:spPr>
          <a:xfrm rot="-1232584">
            <a:off x="7793456" y="-129512"/>
            <a:ext cx="267636" cy="38500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3"/>
          <p:cNvSpPr/>
          <p:nvPr/>
        </p:nvSpPr>
        <p:spPr>
          <a:xfrm rot="-2062504">
            <a:off x="7336649" y="-456001"/>
            <a:ext cx="348730" cy="119163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3"/>
          <p:cNvSpPr/>
          <p:nvPr/>
        </p:nvSpPr>
        <p:spPr>
          <a:xfrm>
            <a:off x="5668109" y="527116"/>
            <a:ext cx="1131662" cy="136728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3"/>
          <p:cNvSpPr/>
          <p:nvPr/>
        </p:nvSpPr>
        <p:spPr>
          <a:xfrm>
            <a:off x="6267194" y="1441362"/>
            <a:ext cx="419672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"/>
          <p:cNvSpPr/>
          <p:nvPr/>
        </p:nvSpPr>
        <p:spPr>
          <a:xfrm rot="1319022">
            <a:off x="5820795" y="564144"/>
            <a:ext cx="747678" cy="1561289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"/>
          <p:cNvSpPr/>
          <p:nvPr/>
        </p:nvSpPr>
        <p:spPr>
          <a:xfrm rot="-497398">
            <a:off x="4288489" y="784517"/>
            <a:ext cx="569648" cy="77758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4"/>
          <p:cNvSpPr txBox="1">
            <a:spLocks noGrp="1"/>
          </p:cNvSpPr>
          <p:nvPr>
            <p:ph type="body" idx="1"/>
          </p:nvPr>
        </p:nvSpPr>
        <p:spPr>
          <a:xfrm>
            <a:off x="2087675" y="1663200"/>
            <a:ext cx="4968600" cy="40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31800" algn="ctr" rtl="0">
              <a:spcBef>
                <a:spcPts val="600"/>
              </a:spcBef>
              <a:spcAft>
                <a:spcPts val="0"/>
              </a:spcAft>
              <a:buSzPts val="3200"/>
              <a:buFont typeface="Shadows Into Light Two"/>
              <a:buChar char="༝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1pPr>
            <a:lvl2pPr marL="914400" lvl="1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○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2pPr>
            <a:lvl3pPr marL="1371600" lvl="2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■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3pPr>
            <a:lvl4pPr marL="1828800" lvl="3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●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4pPr>
            <a:lvl5pPr marL="2286000" lvl="4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○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5pPr>
            <a:lvl6pPr marL="2743200" lvl="5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■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6pPr>
            <a:lvl7pPr marL="3200400" lvl="6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●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7pPr>
            <a:lvl8pPr marL="3657600" lvl="7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○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8pPr>
            <a:lvl9pPr marL="4114800" lvl="8" indent="-431800" algn="ctr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■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9pPr>
          </a:lstStyle>
          <a:p>
            <a:endParaRPr/>
          </a:p>
        </p:txBody>
      </p:sp>
      <p:sp>
        <p:nvSpPr>
          <p:cNvPr id="83" name="Google Shape;83;p4"/>
          <p:cNvSpPr txBox="1"/>
          <p:nvPr/>
        </p:nvSpPr>
        <p:spPr>
          <a:xfrm>
            <a:off x="3593400" y="432233"/>
            <a:ext cx="1957200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6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rPr>
              <a:t>“</a:t>
            </a:r>
            <a:endParaRPr sz="9600">
              <a:solidFill>
                <a:schemeClr val="dk1"/>
              </a:solidFill>
              <a:latin typeface="Chivo"/>
              <a:ea typeface="Chivo"/>
              <a:cs typeface="Chivo"/>
              <a:sym typeface="Chivo"/>
            </a:endParaRPr>
          </a:p>
        </p:txBody>
      </p:sp>
      <p:sp>
        <p:nvSpPr>
          <p:cNvPr id="84" name="Google Shape;84;p4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sp>
        <p:nvSpPr>
          <p:cNvPr id="85" name="Google Shape;85;p4"/>
          <p:cNvSpPr/>
          <p:nvPr/>
        </p:nvSpPr>
        <p:spPr>
          <a:xfrm rot="-6974255">
            <a:off x="8132622" y="4965481"/>
            <a:ext cx="213588" cy="37470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4"/>
          <p:cNvSpPr/>
          <p:nvPr/>
        </p:nvSpPr>
        <p:spPr>
          <a:xfrm>
            <a:off x="2579854" y="-181614"/>
            <a:ext cx="781013" cy="105462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4"/>
          <p:cNvSpPr/>
          <p:nvPr/>
        </p:nvSpPr>
        <p:spPr>
          <a:xfrm>
            <a:off x="2684780" y="117853"/>
            <a:ext cx="337444" cy="45565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4"/>
          <p:cNvSpPr/>
          <p:nvPr/>
        </p:nvSpPr>
        <p:spPr>
          <a:xfrm rot="4358823">
            <a:off x="3941099" y="6519025"/>
            <a:ext cx="375550" cy="50711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4"/>
          <p:cNvSpPr/>
          <p:nvPr/>
        </p:nvSpPr>
        <p:spPr>
          <a:xfrm rot="1151692">
            <a:off x="8434472" y="5635825"/>
            <a:ext cx="357870" cy="48306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4"/>
          <p:cNvSpPr/>
          <p:nvPr/>
        </p:nvSpPr>
        <p:spPr>
          <a:xfrm rot="-10153158">
            <a:off x="4729339" y="5932336"/>
            <a:ext cx="717468" cy="71062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4"/>
          <p:cNvSpPr/>
          <p:nvPr/>
        </p:nvSpPr>
        <p:spPr>
          <a:xfrm rot="943073">
            <a:off x="4813520" y="5787889"/>
            <a:ext cx="375504" cy="45379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4"/>
          <p:cNvSpPr/>
          <p:nvPr/>
        </p:nvSpPr>
        <p:spPr>
          <a:xfrm rot="-6648331">
            <a:off x="8563949" y="1582451"/>
            <a:ext cx="742053" cy="81238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"/>
          <p:cNvSpPr/>
          <p:nvPr/>
        </p:nvSpPr>
        <p:spPr>
          <a:xfrm rot="2711984">
            <a:off x="4884710" y="-145914"/>
            <a:ext cx="799096" cy="79136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4"/>
          <p:cNvSpPr/>
          <p:nvPr/>
        </p:nvSpPr>
        <p:spPr>
          <a:xfrm>
            <a:off x="6790084" y="6055587"/>
            <a:ext cx="781013" cy="105462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4"/>
          <p:cNvSpPr/>
          <p:nvPr/>
        </p:nvSpPr>
        <p:spPr>
          <a:xfrm rot="-5990705">
            <a:off x="8271773" y="3474355"/>
            <a:ext cx="663539" cy="801696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4"/>
          <p:cNvSpPr/>
          <p:nvPr/>
        </p:nvSpPr>
        <p:spPr>
          <a:xfrm rot="-4782675">
            <a:off x="8259071" y="3541816"/>
            <a:ext cx="337456" cy="45567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4"/>
          <p:cNvSpPr/>
          <p:nvPr/>
        </p:nvSpPr>
        <p:spPr>
          <a:xfrm>
            <a:off x="1059765" y="334759"/>
            <a:ext cx="375578" cy="5126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4"/>
          <p:cNvSpPr/>
          <p:nvPr/>
        </p:nvSpPr>
        <p:spPr>
          <a:xfrm>
            <a:off x="7054212" y="421853"/>
            <a:ext cx="780996" cy="1084996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4"/>
          <p:cNvSpPr/>
          <p:nvPr/>
        </p:nvSpPr>
        <p:spPr>
          <a:xfrm rot="3741390">
            <a:off x="7058696" y="152023"/>
            <a:ext cx="440145" cy="60081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4"/>
          <p:cNvSpPr/>
          <p:nvPr/>
        </p:nvSpPr>
        <p:spPr>
          <a:xfrm>
            <a:off x="-174209" y="1313939"/>
            <a:ext cx="910004" cy="109947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4"/>
          <p:cNvSpPr/>
          <p:nvPr/>
        </p:nvSpPr>
        <p:spPr>
          <a:xfrm>
            <a:off x="307523" y="2049097"/>
            <a:ext cx="337444" cy="45565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4"/>
          <p:cNvSpPr/>
          <p:nvPr/>
        </p:nvSpPr>
        <p:spPr>
          <a:xfrm rot="10592571">
            <a:off x="1931803" y="6229299"/>
            <a:ext cx="876846" cy="86847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4"/>
          <p:cNvSpPr/>
          <p:nvPr/>
        </p:nvSpPr>
        <p:spPr>
          <a:xfrm rot="-7924689">
            <a:off x="127751" y="3636693"/>
            <a:ext cx="676415" cy="67001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4"/>
          <p:cNvSpPr/>
          <p:nvPr/>
        </p:nvSpPr>
        <p:spPr>
          <a:xfrm rot="-1232342">
            <a:off x="584557" y="3507316"/>
            <a:ext cx="274505" cy="374707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4"/>
          <p:cNvSpPr/>
          <p:nvPr/>
        </p:nvSpPr>
        <p:spPr>
          <a:xfrm rot="5968943">
            <a:off x="379973" y="5301988"/>
            <a:ext cx="663471" cy="89591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4"/>
          <p:cNvSpPr/>
          <p:nvPr/>
        </p:nvSpPr>
        <p:spPr>
          <a:xfrm rot="1319053">
            <a:off x="-51439" y="1343717"/>
            <a:ext cx="601219" cy="125545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4"/>
          <p:cNvSpPr/>
          <p:nvPr/>
        </p:nvSpPr>
        <p:spPr>
          <a:xfrm>
            <a:off x="2444636" y="-211654"/>
            <a:ext cx="817717" cy="111464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"/>
          <p:cNvSpPr/>
          <p:nvPr/>
        </p:nvSpPr>
        <p:spPr>
          <a:xfrm rot="-5330471">
            <a:off x="8178192" y="3426382"/>
            <a:ext cx="748134" cy="746988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4"/>
          <p:cNvSpPr/>
          <p:nvPr/>
        </p:nvSpPr>
        <p:spPr>
          <a:xfrm rot="-9290112">
            <a:off x="6899263" y="508350"/>
            <a:ext cx="759011" cy="1112841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4"/>
          <p:cNvSpPr/>
          <p:nvPr/>
        </p:nvSpPr>
        <p:spPr>
          <a:xfrm rot="831478">
            <a:off x="1743247" y="5912183"/>
            <a:ext cx="957279" cy="1145944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4"/>
          <p:cNvSpPr/>
          <p:nvPr/>
        </p:nvSpPr>
        <p:spPr>
          <a:xfrm rot="-1232764">
            <a:off x="623233" y="3684577"/>
            <a:ext cx="215203" cy="30957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4"/>
          <p:cNvSpPr/>
          <p:nvPr/>
        </p:nvSpPr>
        <p:spPr>
          <a:xfrm rot="-2062359">
            <a:off x="255901" y="3422064"/>
            <a:ext cx="280423" cy="95822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"/>
          <p:cNvSpPr/>
          <p:nvPr/>
        </p:nvSpPr>
        <p:spPr>
          <a:xfrm>
            <a:off x="947846" y="391815"/>
            <a:ext cx="447347" cy="455619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4"/>
          <p:cNvSpPr/>
          <p:nvPr/>
        </p:nvSpPr>
        <p:spPr>
          <a:xfrm rot="-7406442">
            <a:off x="403222" y="5374564"/>
            <a:ext cx="490399" cy="1005141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4"/>
          <p:cNvSpPr/>
          <p:nvPr/>
        </p:nvSpPr>
        <p:spPr>
          <a:xfrm>
            <a:off x="6664727" y="6189600"/>
            <a:ext cx="766865" cy="919909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16" name="Google Shape;116;p4"/>
          <p:cNvSpPr/>
          <p:nvPr/>
        </p:nvSpPr>
        <p:spPr>
          <a:xfrm rot="1151678">
            <a:off x="8450738" y="5280392"/>
            <a:ext cx="326039" cy="765093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17" name="Google Shape;117;p4"/>
          <p:cNvSpPr/>
          <p:nvPr/>
        </p:nvSpPr>
        <p:spPr>
          <a:xfrm rot="4358289">
            <a:off x="3897686" y="6417188"/>
            <a:ext cx="473413" cy="740776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18" name="Google Shape;118;p4"/>
          <p:cNvSpPr/>
          <p:nvPr/>
        </p:nvSpPr>
        <p:spPr>
          <a:xfrm rot="-2801932">
            <a:off x="8482196" y="1328951"/>
            <a:ext cx="597297" cy="125021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19" name="Google Shape;119;p4"/>
          <p:cNvSpPr/>
          <p:nvPr/>
        </p:nvSpPr>
        <p:spPr>
          <a:xfrm rot="5200625">
            <a:off x="5051285" y="-296689"/>
            <a:ext cx="701626" cy="1020703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20" name="Google Shape;120;p4"/>
          <p:cNvSpPr/>
          <p:nvPr/>
        </p:nvSpPr>
        <p:spPr>
          <a:xfrm rot="942660">
            <a:off x="4585376" y="5857452"/>
            <a:ext cx="833403" cy="646905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21" name="Google Shape;121;p4"/>
          <p:cNvSpPr/>
          <p:nvPr/>
        </p:nvSpPr>
        <p:spPr>
          <a:xfrm rot="-5506349">
            <a:off x="8198666" y="4796476"/>
            <a:ext cx="274487" cy="37468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"/>
          <p:cNvSpPr/>
          <p:nvPr/>
        </p:nvSpPr>
        <p:spPr>
          <a:xfrm rot="-5506848">
            <a:off x="8197826" y="4834323"/>
            <a:ext cx="179267" cy="25788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4"/>
          <p:cNvSpPr/>
          <p:nvPr/>
        </p:nvSpPr>
        <p:spPr>
          <a:xfrm rot="-10292983">
            <a:off x="8081725" y="5069920"/>
            <a:ext cx="215214" cy="30959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 background">
  <p:cSld name="Title + 1 column + image background">
    <p:bg>
      <p:bgPr>
        <a:solidFill>
          <a:schemeClr val="accent5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"/>
          <p:cNvSpPr/>
          <p:nvPr/>
        </p:nvSpPr>
        <p:spPr>
          <a:xfrm>
            <a:off x="0" y="-165"/>
            <a:ext cx="45798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6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sp>
        <p:nvSpPr>
          <p:cNvPr id="152" name="Google Shape;152;p6"/>
          <p:cNvSpPr/>
          <p:nvPr/>
        </p:nvSpPr>
        <p:spPr>
          <a:xfrm rot="1318871">
            <a:off x="7856216" y="1110481"/>
            <a:ext cx="615466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6"/>
          <p:cNvSpPr/>
          <p:nvPr/>
        </p:nvSpPr>
        <p:spPr>
          <a:xfrm>
            <a:off x="8230655" y="-204717"/>
            <a:ext cx="837106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6"/>
          <p:cNvSpPr/>
          <p:nvPr/>
        </p:nvSpPr>
        <p:spPr>
          <a:xfrm rot="-548659">
            <a:off x="8625706" y="5384373"/>
            <a:ext cx="765854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6"/>
          <p:cNvSpPr/>
          <p:nvPr/>
        </p:nvSpPr>
        <p:spPr>
          <a:xfrm rot="-9290062">
            <a:off x="8508191" y="2269409"/>
            <a:ext cx="776981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6"/>
          <p:cNvSpPr/>
          <p:nvPr/>
        </p:nvSpPr>
        <p:spPr>
          <a:xfrm rot="5503490">
            <a:off x="7917205" y="5691805"/>
            <a:ext cx="979970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6"/>
          <p:cNvSpPr/>
          <p:nvPr/>
        </p:nvSpPr>
        <p:spPr>
          <a:xfrm>
            <a:off x="8231963" y="3574813"/>
            <a:ext cx="220297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6"/>
          <p:cNvSpPr/>
          <p:nvPr/>
        </p:nvSpPr>
        <p:spPr>
          <a:xfrm rot="-830047">
            <a:off x="7861089" y="3141736"/>
            <a:ext cx="287064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6"/>
          <p:cNvSpPr/>
          <p:nvPr/>
        </p:nvSpPr>
        <p:spPr>
          <a:xfrm>
            <a:off x="7633712" y="-87894"/>
            <a:ext cx="457954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6"/>
          <p:cNvSpPr/>
          <p:nvPr/>
        </p:nvSpPr>
        <p:spPr>
          <a:xfrm rot="8224608">
            <a:off x="8316424" y="4204361"/>
            <a:ext cx="501993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6"/>
          <p:cNvSpPr txBox="1">
            <a:spLocks noGrp="1"/>
          </p:cNvSpPr>
          <p:nvPr>
            <p:ph type="title"/>
          </p:nvPr>
        </p:nvSpPr>
        <p:spPr>
          <a:xfrm>
            <a:off x="457200" y="884233"/>
            <a:ext cx="35997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6"/>
          <p:cNvSpPr txBox="1">
            <a:spLocks noGrp="1"/>
          </p:cNvSpPr>
          <p:nvPr>
            <p:ph type="body" idx="1"/>
          </p:nvPr>
        </p:nvSpPr>
        <p:spPr>
          <a:xfrm>
            <a:off x="457200" y="1905000"/>
            <a:ext cx="3599700" cy="42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༝"/>
              <a:defRPr sz="2400"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7"/>
          <p:cNvSpPr/>
          <p:nvPr/>
        </p:nvSpPr>
        <p:spPr>
          <a:xfrm rot="-1209093">
            <a:off x="8469092" y="5438995"/>
            <a:ext cx="679239" cy="8206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7"/>
          <p:cNvSpPr/>
          <p:nvPr/>
        </p:nvSpPr>
        <p:spPr>
          <a:xfrm>
            <a:off x="8683514" y="5360897"/>
            <a:ext cx="34544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7"/>
          <p:cNvSpPr/>
          <p:nvPr/>
        </p:nvSpPr>
        <p:spPr>
          <a:xfrm>
            <a:off x="7062484" y="-146300"/>
            <a:ext cx="384463" cy="52480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7"/>
          <p:cNvSpPr/>
          <p:nvPr/>
        </p:nvSpPr>
        <p:spPr>
          <a:xfrm>
            <a:off x="8514400" y="2180867"/>
            <a:ext cx="799508" cy="111071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7"/>
          <p:cNvSpPr/>
          <p:nvPr/>
        </p:nvSpPr>
        <p:spPr>
          <a:xfrm rot="3741344">
            <a:off x="8518999" y="1904650"/>
            <a:ext cx="450561" cy="615029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7"/>
          <p:cNvSpPr/>
          <p:nvPr/>
        </p:nvSpPr>
        <p:spPr>
          <a:xfrm>
            <a:off x="7044713" y="1080003"/>
            <a:ext cx="931540" cy="112549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7"/>
          <p:cNvSpPr/>
          <p:nvPr/>
        </p:nvSpPr>
        <p:spPr>
          <a:xfrm>
            <a:off x="7537850" y="1832567"/>
            <a:ext cx="34544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7"/>
          <p:cNvSpPr/>
          <p:nvPr/>
        </p:nvSpPr>
        <p:spPr>
          <a:xfrm rot="-6335216">
            <a:off x="6865826" y="6070214"/>
            <a:ext cx="897579" cy="88892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7"/>
          <p:cNvSpPr/>
          <p:nvPr/>
        </p:nvSpPr>
        <p:spPr>
          <a:xfrm>
            <a:off x="7911875" y="-173966"/>
            <a:ext cx="799495" cy="107957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7"/>
          <p:cNvSpPr/>
          <p:nvPr/>
        </p:nvSpPr>
        <p:spPr>
          <a:xfrm rot="-6692267">
            <a:off x="6791890" y="3187153"/>
            <a:ext cx="692490" cy="68581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7"/>
          <p:cNvSpPr/>
          <p:nvPr/>
        </p:nvSpPr>
        <p:spPr>
          <a:xfrm>
            <a:off x="7317553" y="3195233"/>
            <a:ext cx="281001" cy="3835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7"/>
          <p:cNvSpPr/>
          <p:nvPr/>
        </p:nvSpPr>
        <p:spPr>
          <a:xfrm>
            <a:off x="7663638" y="4196534"/>
            <a:ext cx="679244" cy="9171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7"/>
          <p:cNvSpPr/>
          <p:nvPr/>
        </p:nvSpPr>
        <p:spPr>
          <a:xfrm rot="1318871">
            <a:off x="7170416" y="1110481"/>
            <a:ext cx="615466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7"/>
          <p:cNvSpPr/>
          <p:nvPr/>
        </p:nvSpPr>
        <p:spPr>
          <a:xfrm>
            <a:off x="7773455" y="-204717"/>
            <a:ext cx="837106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7"/>
          <p:cNvSpPr/>
          <p:nvPr/>
        </p:nvSpPr>
        <p:spPr>
          <a:xfrm rot="-548659">
            <a:off x="8473306" y="5384373"/>
            <a:ext cx="765854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7"/>
          <p:cNvSpPr/>
          <p:nvPr/>
        </p:nvSpPr>
        <p:spPr>
          <a:xfrm rot="-9290062">
            <a:off x="8355791" y="2269409"/>
            <a:ext cx="776981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7"/>
          <p:cNvSpPr/>
          <p:nvPr/>
        </p:nvSpPr>
        <p:spPr>
          <a:xfrm rot="5503490">
            <a:off x="6926605" y="5691805"/>
            <a:ext cx="979970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7"/>
          <p:cNvSpPr/>
          <p:nvPr/>
        </p:nvSpPr>
        <p:spPr>
          <a:xfrm>
            <a:off x="7317563" y="3371613"/>
            <a:ext cx="220297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7"/>
          <p:cNvSpPr/>
          <p:nvPr/>
        </p:nvSpPr>
        <p:spPr>
          <a:xfrm rot="-830047">
            <a:off x="6946689" y="2938536"/>
            <a:ext cx="287064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7"/>
          <p:cNvSpPr/>
          <p:nvPr/>
        </p:nvSpPr>
        <p:spPr>
          <a:xfrm>
            <a:off x="6947912" y="-87894"/>
            <a:ext cx="457954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7"/>
          <p:cNvSpPr/>
          <p:nvPr/>
        </p:nvSpPr>
        <p:spPr>
          <a:xfrm rot="8224608">
            <a:off x="7859224" y="4204361"/>
            <a:ext cx="501993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7"/>
          <p:cNvSpPr txBox="1">
            <a:spLocks noGrp="1"/>
          </p:cNvSpPr>
          <p:nvPr>
            <p:ph type="title"/>
          </p:nvPr>
        </p:nvSpPr>
        <p:spPr>
          <a:xfrm>
            <a:off x="457200" y="579433"/>
            <a:ext cx="64056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7"/>
          <p:cNvSpPr txBox="1">
            <a:spLocks noGrp="1"/>
          </p:cNvSpPr>
          <p:nvPr>
            <p:ph type="body" idx="1"/>
          </p:nvPr>
        </p:nvSpPr>
        <p:spPr>
          <a:xfrm>
            <a:off x="457200" y="1906733"/>
            <a:ext cx="3167700" cy="431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༝"/>
              <a:defRPr sz="2200"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87" name="Google Shape;187;p7"/>
          <p:cNvSpPr txBox="1">
            <a:spLocks noGrp="1"/>
          </p:cNvSpPr>
          <p:nvPr>
            <p:ph type="body" idx="2"/>
          </p:nvPr>
        </p:nvSpPr>
        <p:spPr>
          <a:xfrm>
            <a:off x="3815603" y="1906733"/>
            <a:ext cx="3167700" cy="431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༝"/>
              <a:defRPr sz="2200"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88" name="Google Shape;188;p7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8"/>
          <p:cNvSpPr/>
          <p:nvPr/>
        </p:nvSpPr>
        <p:spPr>
          <a:xfrm rot="-1209093">
            <a:off x="8469092" y="5438995"/>
            <a:ext cx="679239" cy="8206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8"/>
          <p:cNvSpPr/>
          <p:nvPr/>
        </p:nvSpPr>
        <p:spPr>
          <a:xfrm>
            <a:off x="8683514" y="5360897"/>
            <a:ext cx="34544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8"/>
          <p:cNvSpPr/>
          <p:nvPr/>
        </p:nvSpPr>
        <p:spPr>
          <a:xfrm>
            <a:off x="7062484" y="-146300"/>
            <a:ext cx="384463" cy="52480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8"/>
          <p:cNvSpPr/>
          <p:nvPr/>
        </p:nvSpPr>
        <p:spPr>
          <a:xfrm>
            <a:off x="8514400" y="2180867"/>
            <a:ext cx="799508" cy="111071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8"/>
          <p:cNvSpPr/>
          <p:nvPr/>
        </p:nvSpPr>
        <p:spPr>
          <a:xfrm rot="3741344">
            <a:off x="8518999" y="1904650"/>
            <a:ext cx="450561" cy="615029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8"/>
          <p:cNvSpPr/>
          <p:nvPr/>
        </p:nvSpPr>
        <p:spPr>
          <a:xfrm>
            <a:off x="7044713" y="1080003"/>
            <a:ext cx="931540" cy="112549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8"/>
          <p:cNvSpPr/>
          <p:nvPr/>
        </p:nvSpPr>
        <p:spPr>
          <a:xfrm>
            <a:off x="7537850" y="1832567"/>
            <a:ext cx="34544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8"/>
          <p:cNvSpPr/>
          <p:nvPr/>
        </p:nvSpPr>
        <p:spPr>
          <a:xfrm rot="-6335216">
            <a:off x="6865826" y="6070214"/>
            <a:ext cx="897579" cy="88892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8"/>
          <p:cNvSpPr/>
          <p:nvPr/>
        </p:nvSpPr>
        <p:spPr>
          <a:xfrm>
            <a:off x="7911875" y="-173966"/>
            <a:ext cx="799495" cy="107957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8"/>
          <p:cNvSpPr/>
          <p:nvPr/>
        </p:nvSpPr>
        <p:spPr>
          <a:xfrm rot="-6692267">
            <a:off x="6791890" y="3187153"/>
            <a:ext cx="692490" cy="68581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8"/>
          <p:cNvSpPr/>
          <p:nvPr/>
        </p:nvSpPr>
        <p:spPr>
          <a:xfrm>
            <a:off x="7317553" y="3195233"/>
            <a:ext cx="281001" cy="3835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8"/>
          <p:cNvSpPr/>
          <p:nvPr/>
        </p:nvSpPr>
        <p:spPr>
          <a:xfrm>
            <a:off x="7663638" y="4196534"/>
            <a:ext cx="679244" cy="9171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8"/>
          <p:cNvSpPr/>
          <p:nvPr/>
        </p:nvSpPr>
        <p:spPr>
          <a:xfrm rot="1318871">
            <a:off x="7170416" y="1110481"/>
            <a:ext cx="615466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8"/>
          <p:cNvSpPr/>
          <p:nvPr/>
        </p:nvSpPr>
        <p:spPr>
          <a:xfrm>
            <a:off x="7773455" y="-204717"/>
            <a:ext cx="837106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8"/>
          <p:cNvSpPr/>
          <p:nvPr/>
        </p:nvSpPr>
        <p:spPr>
          <a:xfrm rot="-548659">
            <a:off x="8473306" y="5384373"/>
            <a:ext cx="765854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8"/>
          <p:cNvSpPr/>
          <p:nvPr/>
        </p:nvSpPr>
        <p:spPr>
          <a:xfrm rot="-9290062">
            <a:off x="8355791" y="2269409"/>
            <a:ext cx="776981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8"/>
          <p:cNvSpPr/>
          <p:nvPr/>
        </p:nvSpPr>
        <p:spPr>
          <a:xfrm rot="5503490">
            <a:off x="6926605" y="5691805"/>
            <a:ext cx="979970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8"/>
          <p:cNvSpPr/>
          <p:nvPr/>
        </p:nvSpPr>
        <p:spPr>
          <a:xfrm>
            <a:off x="7317563" y="3371613"/>
            <a:ext cx="220297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8"/>
          <p:cNvSpPr/>
          <p:nvPr/>
        </p:nvSpPr>
        <p:spPr>
          <a:xfrm rot="-830047">
            <a:off x="6946689" y="2938536"/>
            <a:ext cx="287064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8"/>
          <p:cNvSpPr/>
          <p:nvPr/>
        </p:nvSpPr>
        <p:spPr>
          <a:xfrm>
            <a:off x="6947912" y="-87894"/>
            <a:ext cx="457954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8"/>
          <p:cNvSpPr/>
          <p:nvPr/>
        </p:nvSpPr>
        <p:spPr>
          <a:xfrm rot="8224608">
            <a:off x="7859224" y="4204361"/>
            <a:ext cx="501993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8"/>
          <p:cNvSpPr txBox="1">
            <a:spLocks noGrp="1"/>
          </p:cNvSpPr>
          <p:nvPr>
            <p:ph type="title"/>
          </p:nvPr>
        </p:nvSpPr>
        <p:spPr>
          <a:xfrm>
            <a:off x="457200" y="579433"/>
            <a:ext cx="6288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8"/>
          <p:cNvSpPr txBox="1">
            <a:spLocks noGrp="1"/>
          </p:cNvSpPr>
          <p:nvPr>
            <p:ph type="body" idx="1"/>
          </p:nvPr>
        </p:nvSpPr>
        <p:spPr>
          <a:xfrm>
            <a:off x="457200" y="1920667"/>
            <a:ext cx="2026800" cy="4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༝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13" name="Google Shape;213;p8"/>
          <p:cNvSpPr txBox="1">
            <a:spLocks noGrp="1"/>
          </p:cNvSpPr>
          <p:nvPr>
            <p:ph type="body" idx="2"/>
          </p:nvPr>
        </p:nvSpPr>
        <p:spPr>
          <a:xfrm>
            <a:off x="2587877" y="1920667"/>
            <a:ext cx="2026800" cy="4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༝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14" name="Google Shape;214;p8"/>
          <p:cNvSpPr txBox="1">
            <a:spLocks noGrp="1"/>
          </p:cNvSpPr>
          <p:nvPr>
            <p:ph type="body" idx="3"/>
          </p:nvPr>
        </p:nvSpPr>
        <p:spPr>
          <a:xfrm>
            <a:off x="4718554" y="1920667"/>
            <a:ext cx="2026800" cy="4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༝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15" name="Google Shape;215;p8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9"/>
          <p:cNvSpPr txBox="1">
            <a:spLocks noGrp="1"/>
          </p:cNvSpPr>
          <p:nvPr>
            <p:ph type="title"/>
          </p:nvPr>
        </p:nvSpPr>
        <p:spPr>
          <a:xfrm>
            <a:off x="457200" y="579433"/>
            <a:ext cx="59847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9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sp>
        <p:nvSpPr>
          <p:cNvPr id="219" name="Google Shape;219;p9"/>
          <p:cNvSpPr/>
          <p:nvPr/>
        </p:nvSpPr>
        <p:spPr>
          <a:xfrm rot="-1209093">
            <a:off x="8469092" y="5438995"/>
            <a:ext cx="679239" cy="8206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9"/>
          <p:cNvSpPr/>
          <p:nvPr/>
        </p:nvSpPr>
        <p:spPr>
          <a:xfrm>
            <a:off x="8683514" y="5360897"/>
            <a:ext cx="34544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9"/>
          <p:cNvSpPr/>
          <p:nvPr/>
        </p:nvSpPr>
        <p:spPr>
          <a:xfrm>
            <a:off x="7062484" y="-146300"/>
            <a:ext cx="384463" cy="52480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9"/>
          <p:cNvSpPr/>
          <p:nvPr/>
        </p:nvSpPr>
        <p:spPr>
          <a:xfrm>
            <a:off x="8514400" y="2180867"/>
            <a:ext cx="799508" cy="111071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9"/>
          <p:cNvSpPr/>
          <p:nvPr/>
        </p:nvSpPr>
        <p:spPr>
          <a:xfrm rot="3741344">
            <a:off x="8518999" y="1904650"/>
            <a:ext cx="450561" cy="615029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9"/>
          <p:cNvSpPr/>
          <p:nvPr/>
        </p:nvSpPr>
        <p:spPr>
          <a:xfrm>
            <a:off x="7044713" y="1080003"/>
            <a:ext cx="931540" cy="112549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9"/>
          <p:cNvSpPr/>
          <p:nvPr/>
        </p:nvSpPr>
        <p:spPr>
          <a:xfrm>
            <a:off x="7537850" y="1832567"/>
            <a:ext cx="34544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9"/>
          <p:cNvSpPr/>
          <p:nvPr/>
        </p:nvSpPr>
        <p:spPr>
          <a:xfrm rot="-6335216">
            <a:off x="6865826" y="6070214"/>
            <a:ext cx="897579" cy="88892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9"/>
          <p:cNvSpPr/>
          <p:nvPr/>
        </p:nvSpPr>
        <p:spPr>
          <a:xfrm>
            <a:off x="7911875" y="-173966"/>
            <a:ext cx="799495" cy="107957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9"/>
          <p:cNvSpPr/>
          <p:nvPr/>
        </p:nvSpPr>
        <p:spPr>
          <a:xfrm rot="-6692267">
            <a:off x="6791890" y="3187153"/>
            <a:ext cx="692490" cy="68581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9"/>
          <p:cNvSpPr/>
          <p:nvPr/>
        </p:nvSpPr>
        <p:spPr>
          <a:xfrm>
            <a:off x="7317553" y="3195233"/>
            <a:ext cx="281001" cy="3835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9"/>
          <p:cNvSpPr/>
          <p:nvPr/>
        </p:nvSpPr>
        <p:spPr>
          <a:xfrm>
            <a:off x="7663638" y="4196534"/>
            <a:ext cx="679244" cy="9171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9"/>
          <p:cNvSpPr/>
          <p:nvPr/>
        </p:nvSpPr>
        <p:spPr>
          <a:xfrm rot="1318871">
            <a:off x="7170416" y="1110481"/>
            <a:ext cx="615466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9"/>
          <p:cNvSpPr/>
          <p:nvPr/>
        </p:nvSpPr>
        <p:spPr>
          <a:xfrm>
            <a:off x="7773455" y="-204717"/>
            <a:ext cx="837106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9"/>
          <p:cNvSpPr/>
          <p:nvPr/>
        </p:nvSpPr>
        <p:spPr>
          <a:xfrm rot="-548659">
            <a:off x="8473306" y="5384373"/>
            <a:ext cx="765854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9"/>
          <p:cNvSpPr/>
          <p:nvPr/>
        </p:nvSpPr>
        <p:spPr>
          <a:xfrm rot="-9290062">
            <a:off x="8355791" y="2269409"/>
            <a:ext cx="776981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9"/>
          <p:cNvSpPr/>
          <p:nvPr/>
        </p:nvSpPr>
        <p:spPr>
          <a:xfrm rot="5503490">
            <a:off x="6926605" y="5691805"/>
            <a:ext cx="979970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9"/>
          <p:cNvSpPr/>
          <p:nvPr/>
        </p:nvSpPr>
        <p:spPr>
          <a:xfrm>
            <a:off x="7317563" y="3371613"/>
            <a:ext cx="220297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9"/>
          <p:cNvSpPr/>
          <p:nvPr/>
        </p:nvSpPr>
        <p:spPr>
          <a:xfrm rot="-830047">
            <a:off x="6946689" y="2938536"/>
            <a:ext cx="287064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9"/>
          <p:cNvSpPr/>
          <p:nvPr/>
        </p:nvSpPr>
        <p:spPr>
          <a:xfrm>
            <a:off x="6947912" y="-87894"/>
            <a:ext cx="457954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9"/>
          <p:cNvSpPr/>
          <p:nvPr/>
        </p:nvSpPr>
        <p:spPr>
          <a:xfrm rot="8224608">
            <a:off x="7859224" y="4204361"/>
            <a:ext cx="501993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0"/>
          <p:cNvSpPr txBox="1">
            <a:spLocks noGrp="1"/>
          </p:cNvSpPr>
          <p:nvPr>
            <p:ph type="body" idx="1"/>
          </p:nvPr>
        </p:nvSpPr>
        <p:spPr>
          <a:xfrm>
            <a:off x="457200" y="5367079"/>
            <a:ext cx="8229600" cy="69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>
            <a:endParaRPr/>
          </a:p>
        </p:txBody>
      </p:sp>
      <p:sp>
        <p:nvSpPr>
          <p:cNvPr id="242" name="Google Shape;242;p10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sp>
        <p:nvSpPr>
          <p:cNvPr id="243" name="Google Shape;243;p10"/>
          <p:cNvSpPr/>
          <p:nvPr/>
        </p:nvSpPr>
        <p:spPr>
          <a:xfrm rot="1319053">
            <a:off x="-51439" y="1343717"/>
            <a:ext cx="601219" cy="125545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0"/>
          <p:cNvSpPr/>
          <p:nvPr/>
        </p:nvSpPr>
        <p:spPr>
          <a:xfrm>
            <a:off x="2422712" y="-471754"/>
            <a:ext cx="817717" cy="111464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0"/>
          <p:cNvSpPr/>
          <p:nvPr/>
        </p:nvSpPr>
        <p:spPr>
          <a:xfrm rot="-5330471">
            <a:off x="8178192" y="3426382"/>
            <a:ext cx="748134" cy="746988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10"/>
          <p:cNvSpPr/>
          <p:nvPr/>
        </p:nvSpPr>
        <p:spPr>
          <a:xfrm rot="-9290112">
            <a:off x="7123487" y="63192"/>
            <a:ext cx="759011" cy="1112841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0"/>
          <p:cNvSpPr/>
          <p:nvPr/>
        </p:nvSpPr>
        <p:spPr>
          <a:xfrm rot="3192611">
            <a:off x="1743261" y="5912164"/>
            <a:ext cx="957223" cy="114587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0"/>
          <p:cNvSpPr/>
          <p:nvPr/>
        </p:nvSpPr>
        <p:spPr>
          <a:xfrm rot="-1232764">
            <a:off x="623233" y="3684577"/>
            <a:ext cx="215203" cy="30957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10"/>
          <p:cNvSpPr/>
          <p:nvPr/>
        </p:nvSpPr>
        <p:spPr>
          <a:xfrm rot="-2062359">
            <a:off x="255901" y="3422064"/>
            <a:ext cx="280423" cy="95822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0"/>
          <p:cNvSpPr/>
          <p:nvPr/>
        </p:nvSpPr>
        <p:spPr>
          <a:xfrm>
            <a:off x="589321" y="254581"/>
            <a:ext cx="447347" cy="455619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10"/>
          <p:cNvSpPr/>
          <p:nvPr/>
        </p:nvSpPr>
        <p:spPr>
          <a:xfrm rot="-7406442">
            <a:off x="403222" y="5374564"/>
            <a:ext cx="490399" cy="1005141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10"/>
          <p:cNvSpPr/>
          <p:nvPr/>
        </p:nvSpPr>
        <p:spPr>
          <a:xfrm>
            <a:off x="6664727" y="6189600"/>
            <a:ext cx="766865" cy="919909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53" name="Google Shape;253;p10"/>
          <p:cNvSpPr/>
          <p:nvPr/>
        </p:nvSpPr>
        <p:spPr>
          <a:xfrm rot="1151678">
            <a:off x="8450738" y="5280392"/>
            <a:ext cx="326039" cy="765093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54" name="Google Shape;254;p10"/>
          <p:cNvSpPr/>
          <p:nvPr/>
        </p:nvSpPr>
        <p:spPr>
          <a:xfrm rot="4358289">
            <a:off x="3897686" y="6417188"/>
            <a:ext cx="473413" cy="740776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55" name="Google Shape;255;p10"/>
          <p:cNvSpPr/>
          <p:nvPr/>
        </p:nvSpPr>
        <p:spPr>
          <a:xfrm rot="-2801932">
            <a:off x="8482196" y="1328951"/>
            <a:ext cx="597297" cy="125021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56" name="Google Shape;256;p10"/>
          <p:cNvSpPr/>
          <p:nvPr/>
        </p:nvSpPr>
        <p:spPr>
          <a:xfrm rot="5200625">
            <a:off x="4975085" y="-296689"/>
            <a:ext cx="701626" cy="1020703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57" name="Google Shape;257;p10"/>
          <p:cNvSpPr/>
          <p:nvPr/>
        </p:nvSpPr>
        <p:spPr>
          <a:xfrm rot="942660">
            <a:off x="4813976" y="6060652"/>
            <a:ext cx="833403" cy="646905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58" name="Google Shape;258;p10"/>
          <p:cNvSpPr/>
          <p:nvPr/>
        </p:nvSpPr>
        <p:spPr>
          <a:xfrm rot="-5506848">
            <a:off x="8197826" y="4834323"/>
            <a:ext cx="179267" cy="25788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0"/>
          <p:cNvSpPr/>
          <p:nvPr/>
        </p:nvSpPr>
        <p:spPr>
          <a:xfrm rot="-10292983">
            <a:off x="8081725" y="5069920"/>
            <a:ext cx="215214" cy="30959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48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9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579433"/>
            <a:ext cx="59847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905000"/>
            <a:ext cx="5984700" cy="42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95275"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685800" lvl="1" indent="-29527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028700" lvl="2" indent="-29527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371600" lvl="3" indent="-29527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1714500" lvl="4" indent="-29527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057400" lvl="5" indent="-29527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2400300" lvl="6" indent="-29527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2743200" lvl="7" indent="-29527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3086100" lvl="8" indent="-29527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lvl="1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lvl="2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lvl="3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lvl="4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lvl="5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lvl="6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lvl="7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lvl="8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91" t="53519" r="1" b="6482"/>
          <a:stretch>
            <a:fillRect/>
          </a:stretch>
        </p:blipFill>
        <p:spPr>
          <a:xfrm>
            <a:off x="7753352" y="3781515"/>
            <a:ext cx="1390650" cy="20574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67" r="82708" b="15370"/>
          <a:stretch>
            <a:fillRect/>
          </a:stretch>
        </p:blipFill>
        <p:spPr>
          <a:xfrm>
            <a:off x="-35886" y="4620116"/>
            <a:ext cx="1581150" cy="666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93"/>
          <a:stretch>
            <a:fillRect/>
          </a:stretch>
        </p:blipFill>
        <p:spPr>
          <a:xfrm>
            <a:off x="0" y="5210174"/>
            <a:ext cx="9144000" cy="790575"/>
          </a:xfrm>
          <a:prstGeom prst="rect">
            <a:avLst/>
          </a:prstGeom>
        </p:spPr>
      </p:pic>
      <p:pic>
        <p:nvPicPr>
          <p:cNvPr id="14" name="6水果沙拉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-99392"/>
            <a:ext cx="609600" cy="609600"/>
          </a:xfrm>
          <a:prstGeom prst="rect">
            <a:avLst/>
          </a:prstGeom>
        </p:spPr>
      </p:pic>
      <p:sp>
        <p:nvSpPr>
          <p:cNvPr id="21" name="圆角矩形 1"/>
          <p:cNvSpPr/>
          <p:nvPr/>
        </p:nvSpPr>
        <p:spPr>
          <a:xfrm>
            <a:off x="2280481" y="3605830"/>
            <a:ext cx="4066286" cy="974066"/>
          </a:xfrm>
          <a:prstGeom prst="roundRect">
            <a:avLst>
              <a:gd name="adj" fmla="val 50000"/>
            </a:avLst>
          </a:prstGeom>
          <a:solidFill>
            <a:srgbClr val="FDB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75" tIns="45637" rIns="91275" bIns="45637" anchor="ctr"/>
          <a:lstStyle/>
          <a:p>
            <a:pPr algn="ctr" defTabSz="1216660">
              <a:defRPr/>
            </a:pPr>
            <a:r>
              <a:rPr lang="en-US" altLang="zh-CN" sz="3300" b="1" dirty="0">
                <a:solidFill>
                  <a:srgbClr val="FF0000"/>
                </a:solidFill>
              </a:rPr>
              <a:t>TIẾNG VIỆT LỚP 1</a:t>
            </a:r>
            <a:endParaRPr lang="zh-CN" altLang="en-US" sz="3300" b="1" dirty="0">
              <a:solidFill>
                <a:srgbClr val="FF0000"/>
              </a:solidFill>
            </a:endParaRPr>
          </a:p>
        </p:txBody>
      </p:sp>
      <p:sp>
        <p:nvSpPr>
          <p:cNvPr id="22" name="文本框 4"/>
          <p:cNvSpPr txBox="1">
            <a:spLocks noChangeArrowheads="1"/>
          </p:cNvSpPr>
          <p:nvPr/>
        </p:nvSpPr>
        <p:spPr bwMode="auto">
          <a:xfrm>
            <a:off x="2735904" y="5436408"/>
            <a:ext cx="3900805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75" tIns="45637" rIns="91275" bIns="4563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216660"/>
            <a:r>
              <a:rPr lang="en-US" altLang="zh-CN" sz="2400" b="1" dirty="0" err="1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Giáo</a:t>
            </a:r>
            <a:r>
              <a:rPr lang="en-US" altLang="zh-CN" sz="24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viên</a:t>
            </a:r>
            <a:r>
              <a:rPr lang="en-US" altLang="zh-CN" sz="24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: ......................</a:t>
            </a:r>
            <a:endParaRPr lang="zh-CN" altLang="en-US" sz="2400" b="1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636965" y="3277057"/>
            <a:ext cx="4184162" cy="3179204"/>
          </a:xfrm>
          <a:prstGeom prst="rect">
            <a:avLst/>
          </a:prstGeom>
          <a:noFill/>
        </p:spPr>
        <p:txBody>
          <a:bodyPr spcFirstLastPara="1" wrap="none" lIns="91275" tIns="45637" rIns="91275" bIns="45637">
            <a:prstTxWarp prst="textArchUp">
              <a:avLst>
                <a:gd name="adj" fmla="val 9957375"/>
              </a:avLst>
            </a:prstTxWarp>
            <a:spAutoFit/>
          </a:bodyPr>
          <a:lstStyle/>
          <a:p>
            <a:pPr algn="ctr" defTabSz="1216660">
              <a:defRPr/>
            </a:pPr>
            <a:endParaRPr lang="en-US" sz="4800" b="1" cap="all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2305093" y="1020138"/>
            <a:ext cx="4904105" cy="43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485" tIns="34288" rIns="68485" bIns="3428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2495"/>
            <a:r>
              <a:rPr lang="en-US" altLang="zh-CN" sz="24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TRƯỜNG TIỂU HỌC ..................</a:t>
            </a:r>
            <a:endParaRPr lang="zh-CN" altLang="en-US" sz="2400" b="1" dirty="0">
              <a:solidFill>
                <a:srgbClr val="C00000"/>
              </a:solidFill>
              <a:latin typeface="Tahoma" panose="020B0604030504040204" pitchFamily="34" charset="0"/>
              <a:ea typeface="Microsoft YaHei" panose="020B0503020204020204" charset="-122"/>
              <a:cs typeface="Tahoma" panose="020B0604030504040204" pitchFamily="34" charset="0"/>
              <a:sym typeface="+mn-lt"/>
            </a:endParaRPr>
          </a:p>
        </p:txBody>
      </p:sp>
      <p:sp>
        <p:nvSpPr>
          <p:cNvPr id="13" name="WordArt 6"/>
          <p:cNvSpPr>
            <a:spLocks noChangeArrowheads="1" noChangeShapeType="1" noTextEdit="1"/>
          </p:cNvSpPr>
          <p:nvPr/>
        </p:nvSpPr>
        <p:spPr bwMode="auto">
          <a:xfrm>
            <a:off x="1064421" y="2114552"/>
            <a:ext cx="6867730" cy="4112121"/>
          </a:xfrm>
          <a:prstGeom prst="rect">
            <a:avLst/>
          </a:prstGeom>
        </p:spPr>
        <p:txBody>
          <a:bodyPr spcFirstLastPara="1" wrap="none" lIns="68485" tIns="34288" rIns="68485" bIns="34288" fromWordArt="1">
            <a:prstTxWarp prst="textArchUp">
              <a:avLst>
                <a:gd name="adj" fmla="val 11020719"/>
              </a:avLst>
            </a:prstTxWarp>
          </a:bodyPr>
          <a:lstStyle/>
          <a:p>
            <a:pPr algn="ctr" defTabSz="912495"/>
            <a:r>
              <a:rPr lang="en-US" sz="2700" b="1" kern="10" dirty="0">
                <a:ln w="9525">
                  <a:solidFill>
                    <a:srgbClr val="993366"/>
                  </a:solidFill>
                  <a:round/>
                </a:ln>
                <a:solidFill>
                  <a:schemeClr val="accent4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CHÀO MỪNG CÁC EM ĐẾN VỚI TIẾT</a:t>
            </a:r>
          </a:p>
        </p:txBody>
      </p:sp>
      <p:pic>
        <p:nvPicPr>
          <p:cNvPr id="1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720" y="857250"/>
            <a:ext cx="1729280" cy="3235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1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1" grpId="0" bldLvl="0" animBg="1"/>
      <p:bldP spid="22" grpId="0"/>
      <p:bldP spid="15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71"/>
          <a:stretch>
            <a:fillRect/>
          </a:stretch>
        </p:blipFill>
        <p:spPr>
          <a:xfrm>
            <a:off x="751308" y="402478"/>
            <a:ext cx="7737599" cy="5889139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8"/>
          <p:cNvSpPr>
            <a:spLocks noChangeArrowheads="1"/>
          </p:cNvSpPr>
          <p:nvPr/>
        </p:nvSpPr>
        <p:spPr bwMode="auto">
          <a:xfrm>
            <a:off x="762000" y="1503760"/>
            <a:ext cx="8229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85" tIns="34288" rIns="68485" bIns="34288" anchor="ctr"/>
          <a:lstStyle/>
          <a:p>
            <a:pPr algn="ctr" defTabSz="913130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>
                <a:solidFill>
                  <a:srgbClr val="FF0000"/>
                </a:solidFill>
                <a:latin typeface="Arial" panose="020B0604020202020204" pitchFamily="34" charset="0"/>
                <a:cs typeface="方正准圆简体"/>
              </a:rPr>
              <a:t>DẶN DÒ</a:t>
            </a:r>
          </a:p>
        </p:txBody>
      </p:sp>
      <p:sp>
        <p:nvSpPr>
          <p:cNvPr id="37" name="Plaque 36"/>
          <p:cNvSpPr>
            <a:spLocks noChangeArrowheads="1"/>
          </p:cNvSpPr>
          <p:nvPr/>
        </p:nvSpPr>
        <p:spPr bwMode="auto">
          <a:xfrm>
            <a:off x="1411606" y="2343156"/>
            <a:ext cx="6149340" cy="2225993"/>
          </a:xfrm>
          <a:prstGeom prst="plaque">
            <a:avLst>
              <a:gd name="adj" fmla="val 16667"/>
            </a:avLst>
          </a:prstGeom>
          <a:solidFill>
            <a:srgbClr val="FFC000"/>
          </a:solidFill>
          <a:ln w="25400" algn="ctr">
            <a:solidFill>
              <a:srgbClr val="385D8A"/>
            </a:solidFill>
            <a:miter lim="800000"/>
          </a:ln>
        </p:spPr>
        <p:txBody>
          <a:bodyPr lIns="68485" tIns="34288" rIns="68485" bIns="34288" anchor="ctr"/>
          <a:lstStyle/>
          <a:p>
            <a:pPr marL="342265" indent="-342265" defTabSz="912495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altLang="zh-CN" sz="2400">
                <a:solidFill>
                  <a:srgbClr val="002060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.........................</a:t>
            </a:r>
          </a:p>
          <a:p>
            <a:pPr marL="342265" indent="-342265" defTabSz="912495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altLang="zh-CN" sz="2400">
                <a:solidFill>
                  <a:srgbClr val="002060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 ................................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/>
      </p:transition>
    </mc:Choice>
    <mc:Fallback xmlns=""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52" b="88856"/>
          <a:stretch>
            <a:fillRect/>
          </a:stretch>
        </p:blipFill>
        <p:spPr>
          <a:xfrm>
            <a:off x="123195" y="2855397"/>
            <a:ext cx="8897615" cy="176056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" r="-838" b="59801"/>
          <a:stretch>
            <a:fillRect/>
          </a:stretch>
        </p:blipFill>
        <p:spPr>
          <a:xfrm>
            <a:off x="409219" y="709684"/>
            <a:ext cx="8466403" cy="4776716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t="39801" r="5592" b="19602"/>
          <a:stretch>
            <a:fillRect/>
          </a:stretch>
        </p:blipFill>
        <p:spPr>
          <a:xfrm>
            <a:off x="109181" y="709684"/>
            <a:ext cx="8461612" cy="5568286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57" y="0"/>
            <a:ext cx="5821199" cy="1682357"/>
          </a:xfrm>
          <a:prstGeom prst="rect">
            <a:avLst/>
          </a:prstGeom>
        </p:spPr>
      </p:pic>
      <p:pic>
        <p:nvPicPr>
          <p:cNvPr id="3" name="409_20200801034701_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19810" y="1498545"/>
            <a:ext cx="4292631" cy="5168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58" y="1"/>
            <a:ext cx="4013976" cy="1160060"/>
          </a:xfrm>
          <a:prstGeom prst="rect">
            <a:avLst/>
          </a:prstGeom>
        </p:spPr>
      </p:pic>
      <p:pic>
        <p:nvPicPr>
          <p:cNvPr id="3" name="409_20200730090202_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80228" y="1039638"/>
            <a:ext cx="4458411" cy="5367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57" y="0"/>
            <a:ext cx="4911215" cy="1419367"/>
          </a:xfrm>
          <a:prstGeom prst="rect">
            <a:avLst/>
          </a:prstGeom>
        </p:spPr>
      </p:pic>
      <p:pic>
        <p:nvPicPr>
          <p:cNvPr id="3" name="409_20200801034712_b12_ho_k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0466" y="1419367"/>
            <a:ext cx="6136734" cy="5247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57" y="0"/>
            <a:ext cx="5821199" cy="16823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1" t="85971" r="7547" b="7064"/>
          <a:stretch>
            <a:fillRect/>
          </a:stretch>
        </p:blipFill>
        <p:spPr>
          <a:xfrm>
            <a:off x="193799" y="2891225"/>
            <a:ext cx="8950201" cy="1099146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6" t="7761" r="6429" b="56219"/>
          <a:stretch>
            <a:fillRect/>
          </a:stretch>
        </p:blipFill>
        <p:spPr>
          <a:xfrm>
            <a:off x="354841" y="723332"/>
            <a:ext cx="8423006" cy="4933864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umerle template">
  <a:themeElements>
    <a:clrScheme name="Custom 347">
      <a:dk1>
        <a:srgbClr val="65677F"/>
      </a:dk1>
      <a:lt1>
        <a:srgbClr val="FFFFFF"/>
      </a:lt1>
      <a:dk2>
        <a:srgbClr val="CDCFE5"/>
      </a:dk2>
      <a:lt2>
        <a:srgbClr val="EDEEF8"/>
      </a:lt2>
      <a:accent1>
        <a:srgbClr val="FFA105"/>
      </a:accent1>
      <a:accent2>
        <a:srgbClr val="FFD03C"/>
      </a:accent2>
      <a:accent3>
        <a:srgbClr val="D2F264"/>
      </a:accent3>
      <a:accent4>
        <a:srgbClr val="AAED97"/>
      </a:accent4>
      <a:accent5>
        <a:srgbClr val="96B5F5"/>
      </a:accent5>
      <a:accent6>
        <a:srgbClr val="7A7D99"/>
      </a:accent6>
      <a:hlink>
        <a:srgbClr val="FF7B5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</Words>
  <Application>Microsoft Office PowerPoint</Application>
  <PresentationFormat>On-screen Show (4:3)</PresentationFormat>
  <Paragraphs>11</Paragraphs>
  <Slides>11</Slides>
  <Notes>3</Notes>
  <HiddenSlides>0</HiddenSlides>
  <MMClips>4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SimSun</vt:lpstr>
      <vt:lpstr>Arial</vt:lpstr>
      <vt:lpstr>Calibri</vt:lpstr>
      <vt:lpstr>Calibri Light</vt:lpstr>
      <vt:lpstr>Chivo</vt:lpstr>
      <vt:lpstr>Chivo Light</vt:lpstr>
      <vt:lpstr>Shadows Into Light Two</vt:lpstr>
      <vt:lpstr>Tahoma</vt:lpstr>
      <vt:lpstr>Times New Roman</vt:lpstr>
      <vt:lpstr>Wingdings</vt:lpstr>
      <vt:lpstr>Office Theme</vt:lpstr>
      <vt:lpstr>Aumerle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Duyen</dc:creator>
  <cp:lastModifiedBy>Admin</cp:lastModifiedBy>
  <cp:revision>27</cp:revision>
  <dcterms:created xsi:type="dcterms:W3CDTF">2020-08-06T11:51:00Z</dcterms:created>
  <dcterms:modified xsi:type="dcterms:W3CDTF">2024-04-17T08:48:40Z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