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16"/>
  </p:notesMasterIdLst>
  <p:sldIdLst>
    <p:sldId id="313" r:id="rId3"/>
    <p:sldId id="297" r:id="rId4"/>
    <p:sldId id="281" r:id="rId5"/>
    <p:sldId id="289" r:id="rId6"/>
    <p:sldId id="282" r:id="rId7"/>
    <p:sldId id="280" r:id="rId8"/>
    <p:sldId id="283" r:id="rId9"/>
    <p:sldId id="285" r:id="rId10"/>
    <p:sldId id="284" r:id="rId11"/>
    <p:sldId id="286" r:id="rId12"/>
    <p:sldId id="288" r:id="rId13"/>
    <p:sldId id="290" r:id="rId14"/>
    <p:sldId id="29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8FADBB-7239-4CDD-9113-6D74E6B371E5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C1A4F-3F4B-4FDF-86EE-FC94926D40D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Google Shape;556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126" name="Google Shape;126;p5"/>
          <p:cNvSpPr/>
          <p:nvPr/>
        </p:nvSpPr>
        <p:spPr>
          <a:xfrm rot="-1209093">
            <a:off x="11292123" y="5438995"/>
            <a:ext cx="905652" cy="8206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" name="Google Shape;127;p5"/>
          <p:cNvSpPr/>
          <p:nvPr/>
        </p:nvSpPr>
        <p:spPr>
          <a:xfrm>
            <a:off x="11578018" y="5360897"/>
            <a:ext cx="46059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" name="Google Shape;128;p5"/>
          <p:cNvSpPr/>
          <p:nvPr/>
        </p:nvSpPr>
        <p:spPr>
          <a:xfrm>
            <a:off x="9416645" y="-146300"/>
            <a:ext cx="512617" cy="52480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" name="Google Shape;129;p5"/>
          <p:cNvSpPr/>
          <p:nvPr/>
        </p:nvSpPr>
        <p:spPr>
          <a:xfrm>
            <a:off x="11352533" y="2180867"/>
            <a:ext cx="1066011" cy="111071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" name="Google Shape;130;p5"/>
          <p:cNvSpPr/>
          <p:nvPr/>
        </p:nvSpPr>
        <p:spPr>
          <a:xfrm rot="3741344">
            <a:off x="11358665" y="1904650"/>
            <a:ext cx="600748" cy="61502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" name="Google Shape;131;p5"/>
          <p:cNvSpPr/>
          <p:nvPr/>
        </p:nvSpPr>
        <p:spPr>
          <a:xfrm>
            <a:off x="9392951" y="1080003"/>
            <a:ext cx="1242053" cy="112549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" name="Google Shape;132;p5"/>
          <p:cNvSpPr/>
          <p:nvPr/>
        </p:nvSpPr>
        <p:spPr>
          <a:xfrm>
            <a:off x="10050466" y="1832567"/>
            <a:ext cx="46059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" name="Google Shape;133;p5"/>
          <p:cNvSpPr/>
          <p:nvPr/>
        </p:nvSpPr>
        <p:spPr>
          <a:xfrm rot="-6335216">
            <a:off x="9154434" y="6070214"/>
            <a:ext cx="1196772" cy="88892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" name="Google Shape;134;p5"/>
          <p:cNvSpPr/>
          <p:nvPr/>
        </p:nvSpPr>
        <p:spPr>
          <a:xfrm>
            <a:off x="10549166" y="-173966"/>
            <a:ext cx="1065993" cy="107957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" name="Google Shape;135;p5"/>
          <p:cNvSpPr/>
          <p:nvPr/>
        </p:nvSpPr>
        <p:spPr>
          <a:xfrm rot="-6692267">
            <a:off x="9055853" y="3187153"/>
            <a:ext cx="923320" cy="68581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" name="Google Shape;136;p5"/>
          <p:cNvSpPr/>
          <p:nvPr/>
        </p:nvSpPr>
        <p:spPr>
          <a:xfrm>
            <a:off x="9756737" y="3195233"/>
            <a:ext cx="374668" cy="3835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" name="Google Shape;137;p5"/>
          <p:cNvSpPr/>
          <p:nvPr/>
        </p:nvSpPr>
        <p:spPr>
          <a:xfrm>
            <a:off x="10218184" y="4196534"/>
            <a:ext cx="905659" cy="9171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" name="Google Shape;138;p5"/>
          <p:cNvSpPr/>
          <p:nvPr/>
        </p:nvSpPr>
        <p:spPr>
          <a:xfrm rot="1318871">
            <a:off x="9560554" y="1110481"/>
            <a:ext cx="820621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" name="Google Shape;139;p5"/>
          <p:cNvSpPr/>
          <p:nvPr/>
        </p:nvSpPr>
        <p:spPr>
          <a:xfrm>
            <a:off x="10364607" y="-204717"/>
            <a:ext cx="1116141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" name="Google Shape;140;p5"/>
          <p:cNvSpPr/>
          <p:nvPr/>
        </p:nvSpPr>
        <p:spPr>
          <a:xfrm rot="-548659">
            <a:off x="11297741" y="5384373"/>
            <a:ext cx="1021139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" name="Google Shape;141;p5"/>
          <p:cNvSpPr/>
          <p:nvPr/>
        </p:nvSpPr>
        <p:spPr>
          <a:xfrm rot="-9290062">
            <a:off x="11141055" y="2269409"/>
            <a:ext cx="1035975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" name="Google Shape;142;p5"/>
          <p:cNvSpPr/>
          <p:nvPr/>
        </p:nvSpPr>
        <p:spPr>
          <a:xfrm rot="5503490">
            <a:off x="9235473" y="5691805"/>
            <a:ext cx="1306627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" name="Google Shape;143;p5"/>
          <p:cNvSpPr/>
          <p:nvPr/>
        </p:nvSpPr>
        <p:spPr>
          <a:xfrm>
            <a:off x="9756750" y="3371613"/>
            <a:ext cx="293729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" name="Google Shape;144;p5"/>
          <p:cNvSpPr/>
          <p:nvPr/>
        </p:nvSpPr>
        <p:spPr>
          <a:xfrm rot="-830047">
            <a:off x="9262252" y="2938536"/>
            <a:ext cx="382752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" name="Google Shape;145;p5"/>
          <p:cNvSpPr/>
          <p:nvPr/>
        </p:nvSpPr>
        <p:spPr>
          <a:xfrm>
            <a:off x="9263883" y="-87894"/>
            <a:ext cx="610605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6" name="Google Shape;146;p5"/>
          <p:cNvSpPr/>
          <p:nvPr/>
        </p:nvSpPr>
        <p:spPr>
          <a:xfrm rot="8224608">
            <a:off x="10478965" y="4204361"/>
            <a:ext cx="669324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5"/>
          <p:cNvSpPr txBox="1">
            <a:spLocks noGrp="1"/>
          </p:cNvSpPr>
          <p:nvPr>
            <p:ph type="title"/>
          </p:nvPr>
        </p:nvSpPr>
        <p:spPr>
          <a:xfrm>
            <a:off x="609600" y="579433"/>
            <a:ext cx="79796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5"/>
          <p:cNvSpPr txBox="1">
            <a:spLocks noGrp="1"/>
          </p:cNvSpPr>
          <p:nvPr>
            <p:ph type="body" idx="1"/>
          </p:nvPr>
        </p:nvSpPr>
        <p:spPr>
          <a:xfrm>
            <a:off x="609600" y="1905000"/>
            <a:ext cx="7979600" cy="42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525145">
              <a:spcBef>
                <a:spcPts val="800"/>
              </a:spcBef>
              <a:spcAft>
                <a:spcPts val="0"/>
              </a:spcAft>
              <a:buSzPts val="2600"/>
              <a:buChar char="༝"/>
              <a:defRPr/>
            </a:lvl1pPr>
            <a:lvl2pPr marL="1219200" lvl="1" indent="-525145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2pPr>
            <a:lvl3pPr marL="1828800" lvl="2" indent="-525145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3pPr>
            <a:lvl4pPr marL="2438400" lvl="3" indent="-525145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4pPr>
            <a:lvl5pPr marL="3048000" lvl="4" indent="-525145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5pPr>
            <a:lvl6pPr marL="3657600" lvl="5" indent="-525145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6pPr>
            <a:lvl7pPr marL="4267200" lvl="6" indent="-525145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7pPr>
            <a:lvl8pPr marL="4876800" lvl="7" indent="-525145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8pPr>
            <a:lvl9pPr marL="5486400" lvl="8" indent="-525145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chemeClr val="lt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/>
          <p:nvPr/>
        </p:nvSpPr>
        <p:spPr>
          <a:xfrm rot="2523318">
            <a:off x="291592" y="-614320"/>
            <a:ext cx="7103193" cy="7272048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" name="Google Shape;53;p3"/>
          <p:cNvSpPr txBox="1">
            <a:spLocks noGrp="1"/>
          </p:cNvSpPr>
          <p:nvPr>
            <p:ph type="ctrTitle"/>
          </p:nvPr>
        </p:nvSpPr>
        <p:spPr>
          <a:xfrm>
            <a:off x="914400" y="2111133"/>
            <a:ext cx="59168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400"/>
              <a:buNone/>
              <a:defRPr sz="5865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4" name="Google Shape;54;p3"/>
          <p:cNvSpPr txBox="1">
            <a:spLocks noGrp="1"/>
          </p:cNvSpPr>
          <p:nvPr>
            <p:ph type="subTitle" idx="1"/>
          </p:nvPr>
        </p:nvSpPr>
        <p:spPr>
          <a:xfrm>
            <a:off x="914400" y="3786735"/>
            <a:ext cx="59168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3"/>
          <p:cNvSpPr/>
          <p:nvPr/>
        </p:nvSpPr>
        <p:spPr>
          <a:xfrm rot="6668499">
            <a:off x="7057479" y="5028249"/>
            <a:ext cx="1189645" cy="88372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6" name="Google Shape;56;p3"/>
          <p:cNvSpPr/>
          <p:nvPr/>
        </p:nvSpPr>
        <p:spPr>
          <a:xfrm rot="-3835491">
            <a:off x="6981307" y="5268435"/>
            <a:ext cx="622720" cy="56437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" name="Google Shape;57;p3"/>
          <p:cNvSpPr/>
          <p:nvPr/>
        </p:nvSpPr>
        <p:spPr>
          <a:xfrm rot="-6648350">
            <a:off x="11268864" y="839618"/>
            <a:ext cx="1230440" cy="101030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" name="Google Shape;58;p3"/>
          <p:cNvSpPr/>
          <p:nvPr/>
        </p:nvSpPr>
        <p:spPr>
          <a:xfrm rot="-2488733">
            <a:off x="10998739" y="5106889"/>
            <a:ext cx="1325056" cy="98421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" name="Google Shape;59;p3"/>
          <p:cNvSpPr/>
          <p:nvPr/>
        </p:nvSpPr>
        <p:spPr>
          <a:xfrm rot="-10736906">
            <a:off x="11212782" y="3167615"/>
            <a:ext cx="1100303" cy="99705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" name="Google Shape;60;p3"/>
          <p:cNvSpPr/>
          <p:nvPr/>
        </p:nvSpPr>
        <p:spPr>
          <a:xfrm rot="-9528265">
            <a:off x="11299225" y="3644046"/>
            <a:ext cx="559591" cy="56672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1" name="Google Shape;61;p3"/>
          <p:cNvSpPr/>
          <p:nvPr/>
        </p:nvSpPr>
        <p:spPr>
          <a:xfrm rot="10491037">
            <a:off x="8521356" y="3162088"/>
            <a:ext cx="1294977" cy="1349283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" name="Google Shape;62;p3"/>
          <p:cNvSpPr/>
          <p:nvPr/>
        </p:nvSpPr>
        <p:spPr>
          <a:xfrm rot="-7367623">
            <a:off x="9135094" y="4072509"/>
            <a:ext cx="729807" cy="74715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" name="Google Shape;63;p3"/>
          <p:cNvSpPr/>
          <p:nvPr/>
        </p:nvSpPr>
        <p:spPr>
          <a:xfrm rot="-10076712">
            <a:off x="11034689" y="3267535"/>
            <a:ext cx="1240441" cy="928907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4" name="Google Shape;64;p3"/>
          <p:cNvSpPr/>
          <p:nvPr/>
        </p:nvSpPr>
        <p:spPr>
          <a:xfrm rot="1200934">
            <a:off x="8802391" y="2995677"/>
            <a:ext cx="1258623" cy="1384019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3"/>
          <p:cNvSpPr/>
          <p:nvPr/>
        </p:nvSpPr>
        <p:spPr>
          <a:xfrm rot="-2801891">
            <a:off x="11133323" y="524341"/>
            <a:ext cx="990460" cy="155486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66" name="Google Shape;66;p3"/>
          <p:cNvSpPr/>
          <p:nvPr/>
        </p:nvSpPr>
        <p:spPr>
          <a:xfrm>
            <a:off x="11045988" y="4766678"/>
            <a:ext cx="1163472" cy="1269436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67" name="Google Shape;67;p3"/>
          <p:cNvSpPr/>
          <p:nvPr/>
        </p:nvSpPr>
        <p:spPr>
          <a:xfrm rot="-3835551">
            <a:off x="6805178" y="5184299"/>
            <a:ext cx="1381909" cy="804500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68" name="Google Shape;68;p3"/>
          <p:cNvSpPr/>
          <p:nvPr/>
        </p:nvSpPr>
        <p:spPr>
          <a:xfrm>
            <a:off x="8776858" y="5615026"/>
            <a:ext cx="1294999" cy="13115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" name="Google Shape;69;p3"/>
          <p:cNvSpPr/>
          <p:nvPr/>
        </p:nvSpPr>
        <p:spPr>
          <a:xfrm>
            <a:off x="8950841" y="5987446"/>
            <a:ext cx="559563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" name="Google Shape;70;p3"/>
          <p:cNvSpPr/>
          <p:nvPr/>
        </p:nvSpPr>
        <p:spPr>
          <a:xfrm>
            <a:off x="8552648" y="5577668"/>
            <a:ext cx="1355931" cy="1386221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1" name="Google Shape;71;p3"/>
          <p:cNvSpPr/>
          <p:nvPr/>
        </p:nvSpPr>
        <p:spPr>
          <a:xfrm>
            <a:off x="9836131" y="1562035"/>
            <a:ext cx="622756" cy="63756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2" name="Google Shape;72;p3"/>
          <p:cNvSpPr/>
          <p:nvPr/>
        </p:nvSpPr>
        <p:spPr>
          <a:xfrm>
            <a:off x="9650551" y="1632989"/>
            <a:ext cx="741787" cy="56662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3" name="Google Shape;73;p3"/>
          <p:cNvSpPr/>
          <p:nvPr/>
        </p:nvSpPr>
        <p:spPr>
          <a:xfrm rot="-7924870">
            <a:off x="9569636" y="-189027"/>
            <a:ext cx="1121632" cy="83319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4" name="Google Shape;74;p3"/>
          <p:cNvSpPr/>
          <p:nvPr/>
        </p:nvSpPr>
        <p:spPr>
          <a:xfrm rot="-1232320">
            <a:off x="10327147" y="-349957"/>
            <a:ext cx="455155" cy="4659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5" name="Google Shape;75;p3"/>
          <p:cNvSpPr/>
          <p:nvPr/>
        </p:nvSpPr>
        <p:spPr>
          <a:xfrm rot="-1232584">
            <a:off x="10391275" y="-129512"/>
            <a:ext cx="356848" cy="38500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6" name="Google Shape;76;p3"/>
          <p:cNvSpPr/>
          <p:nvPr/>
        </p:nvSpPr>
        <p:spPr>
          <a:xfrm rot="-2062504">
            <a:off x="9782199" y="-456001"/>
            <a:ext cx="464973" cy="119163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" name="Google Shape;77;p3"/>
          <p:cNvSpPr/>
          <p:nvPr/>
        </p:nvSpPr>
        <p:spPr>
          <a:xfrm>
            <a:off x="7557479" y="527116"/>
            <a:ext cx="1508883" cy="136728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3"/>
          <p:cNvSpPr/>
          <p:nvPr/>
        </p:nvSpPr>
        <p:spPr>
          <a:xfrm>
            <a:off x="8356259" y="1441362"/>
            <a:ext cx="559563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9" name="Google Shape;79;p3"/>
          <p:cNvSpPr/>
          <p:nvPr/>
        </p:nvSpPr>
        <p:spPr>
          <a:xfrm rot="1319022">
            <a:off x="7761060" y="564144"/>
            <a:ext cx="996904" cy="1561289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color background 2">
  <p:cSld name="Blank with color background 2">
    <p:bg>
      <p:bgPr>
        <a:solidFill>
          <a:srgbClr val="FF7B59"/>
        </a:solidFill>
        <a:effectLst/>
      </p:bgPr>
    </p:bg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3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322" name="Google Shape;322;p13"/>
          <p:cNvSpPr/>
          <p:nvPr/>
        </p:nvSpPr>
        <p:spPr>
          <a:xfrm rot="1318871">
            <a:off x="10474954" y="1110481"/>
            <a:ext cx="820621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3" name="Google Shape;323;p13"/>
          <p:cNvSpPr/>
          <p:nvPr/>
        </p:nvSpPr>
        <p:spPr>
          <a:xfrm>
            <a:off x="10974207" y="-204717"/>
            <a:ext cx="1116141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4" name="Google Shape;324;p13"/>
          <p:cNvSpPr/>
          <p:nvPr/>
        </p:nvSpPr>
        <p:spPr>
          <a:xfrm rot="-548659">
            <a:off x="11500941" y="5384373"/>
            <a:ext cx="1021139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5" name="Google Shape;325;p13"/>
          <p:cNvSpPr/>
          <p:nvPr/>
        </p:nvSpPr>
        <p:spPr>
          <a:xfrm rot="-9290062">
            <a:off x="11344255" y="2269409"/>
            <a:ext cx="1035975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6" name="Google Shape;326;p13"/>
          <p:cNvSpPr/>
          <p:nvPr/>
        </p:nvSpPr>
        <p:spPr>
          <a:xfrm rot="5503490">
            <a:off x="10556273" y="5691805"/>
            <a:ext cx="1306627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7" name="Google Shape;327;p13"/>
          <p:cNvSpPr/>
          <p:nvPr/>
        </p:nvSpPr>
        <p:spPr>
          <a:xfrm>
            <a:off x="10975950" y="3574813"/>
            <a:ext cx="293729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8" name="Google Shape;328;p13"/>
          <p:cNvSpPr/>
          <p:nvPr/>
        </p:nvSpPr>
        <p:spPr>
          <a:xfrm rot="-830047">
            <a:off x="10481452" y="3141736"/>
            <a:ext cx="382752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9" name="Google Shape;329;p13"/>
          <p:cNvSpPr/>
          <p:nvPr/>
        </p:nvSpPr>
        <p:spPr>
          <a:xfrm>
            <a:off x="10178283" y="-87894"/>
            <a:ext cx="610605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0" name="Google Shape;330;p13"/>
          <p:cNvSpPr/>
          <p:nvPr/>
        </p:nvSpPr>
        <p:spPr>
          <a:xfrm rot="8224608">
            <a:off x="11088565" y="4204361"/>
            <a:ext cx="669324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rang chiếu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" r="323" b="422"/>
          <a:stretch>
            <a:fillRect/>
          </a:stretch>
        </p:blipFill>
        <p:spPr>
          <a:xfrm>
            <a:off x="1524" y="1"/>
            <a:ext cx="12188952" cy="6858000"/>
          </a:xfrm>
          <a:prstGeom prst="rect">
            <a:avLst/>
          </a:prstGeom>
        </p:spPr>
      </p:pic>
      <p:sp>
        <p:nvSpPr>
          <p:cNvPr id="2" name="Tiêu đề 1"/>
          <p:cNvSpPr>
            <a:spLocks noGrp="1"/>
          </p:cNvSpPr>
          <p:nvPr>
            <p:ph type="ctrTitle" hasCustomPrompt="1"/>
          </p:nvPr>
        </p:nvSpPr>
        <p:spPr>
          <a:xfrm>
            <a:off x="838200" y="533400"/>
            <a:ext cx="8458200" cy="1828800"/>
          </a:xfrm>
        </p:spPr>
        <p:txBody>
          <a:bodyPr anchor="b">
            <a:normAutofit/>
          </a:bodyPr>
          <a:lstStyle>
            <a:lvl1pPr algn="l" latinLnBrk="0">
              <a:defRPr lang="vi-VN" sz="4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/>
          <p:cNvSpPr>
            <a:spLocks noGrp="1"/>
          </p:cNvSpPr>
          <p:nvPr>
            <p:ph type="subTitle" idx="1" hasCustomPrompt="1"/>
          </p:nvPr>
        </p:nvSpPr>
        <p:spPr>
          <a:xfrm>
            <a:off x="838200" y="2438400"/>
            <a:ext cx="7086600" cy="914400"/>
          </a:xfrm>
        </p:spPr>
        <p:txBody>
          <a:bodyPr>
            <a:normAutofit/>
          </a:bodyPr>
          <a:lstStyle>
            <a:lvl1pPr marL="0" indent="0" algn="l" latinLnBrk="0">
              <a:spcBef>
                <a:spcPts val="1200"/>
              </a:spcBef>
              <a:buNone/>
              <a:defRPr lang="vi-VN"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algn="ctr" latinLnBrk="0">
              <a:buNone/>
              <a:defRPr lang="vi-VN" sz="2000"/>
            </a:lvl2pPr>
            <a:lvl3pPr marL="914400" indent="0" algn="ctr" latinLnBrk="0">
              <a:buNone/>
              <a:defRPr lang="vi-VN" sz="1800"/>
            </a:lvl3pPr>
            <a:lvl4pPr marL="1371600" indent="0" algn="ctr" latinLnBrk="0">
              <a:buNone/>
              <a:defRPr lang="vi-VN" sz="1600"/>
            </a:lvl4pPr>
            <a:lvl5pPr marL="1828800" indent="0" algn="ctr" latinLnBrk="0">
              <a:buNone/>
              <a:defRPr lang="vi-VN" sz="1600"/>
            </a:lvl5pPr>
            <a:lvl6pPr marL="2286000" indent="0" algn="ctr" latinLnBrk="0">
              <a:buNone/>
              <a:defRPr lang="vi-VN" sz="1600"/>
            </a:lvl6pPr>
            <a:lvl7pPr marL="2743200" indent="0" algn="ctr" latinLnBrk="0">
              <a:buNone/>
              <a:defRPr lang="vi-VN" sz="1600"/>
            </a:lvl7pPr>
            <a:lvl8pPr marL="3200400" indent="0" algn="ctr" latinLnBrk="0">
              <a:buNone/>
              <a:defRPr lang="vi-VN" sz="1600"/>
            </a:lvl8pPr>
            <a:lvl9pPr marL="3657600" indent="0" algn="ctr" latinLnBrk="0">
              <a:buNone/>
              <a:defRPr lang="vi-VN" sz="1600"/>
            </a:lvl9pPr>
          </a:lstStyle>
          <a:p>
            <a:r>
              <a:rPr lang="vi-VN"/>
              <a:t>Bấm để sửa kiểu tiêu đề phụ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750D-1F1D-40FB-8965-E86C791CC8EB}" type="datetime1">
              <a:rPr lang="vi-VN" smtClean="0"/>
              <a:t>17/04/2024</a:t>
            </a:fld>
            <a:endParaRPr lang="vi-VN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" t="422"/>
          <a:stretch>
            <a:fillRect/>
          </a:stretch>
        </p:blipFill>
        <p:spPr>
          <a:xfrm>
            <a:off x="0" y="0"/>
            <a:ext cx="12188952" cy="6857176"/>
          </a:xfrm>
          <a:prstGeom prst="rect">
            <a:avLst/>
          </a:prstGeom>
        </p:spPr>
      </p:pic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>
          <a:xfrm>
            <a:off x="3352800" y="533400"/>
            <a:ext cx="7315200" cy="1828800"/>
          </a:xfrm>
        </p:spPr>
        <p:txBody>
          <a:bodyPr anchor="b">
            <a:normAutofit/>
          </a:bodyPr>
          <a:lstStyle>
            <a:lvl1pPr latinLnBrk="0">
              <a:defRPr lang="vi-VN" sz="4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 hasCustomPrompt="1"/>
          </p:nvPr>
        </p:nvSpPr>
        <p:spPr>
          <a:xfrm>
            <a:off x="3352800" y="2438400"/>
            <a:ext cx="5486400" cy="91440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vi-VN" sz="24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vi-VN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/>
          <p:cNvSpPr>
            <a:spLocks noGrp="1"/>
          </p:cNvSpPr>
          <p:nvPr>
            <p:ph sz="half" idx="1" hasCustomPrompt="1"/>
          </p:nvPr>
        </p:nvSpPr>
        <p:spPr>
          <a:xfrm>
            <a:off x="1524000" y="1825625"/>
            <a:ext cx="4389120" cy="3474720"/>
          </a:xfrm>
        </p:spPr>
        <p:txBody>
          <a:bodyPr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 hasCustomPrompt="1"/>
          </p:nvPr>
        </p:nvSpPr>
        <p:spPr>
          <a:xfrm>
            <a:off x="6278880" y="1825625"/>
            <a:ext cx="4389120" cy="3474720"/>
          </a:xfrm>
        </p:spPr>
        <p:txBody>
          <a:bodyPr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5" name="Chỗ dành sẵn cho Ngà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44500-A852-4614-BE02-A7B55E0B8DF2}" type="datetime1">
              <a:rPr lang="vi-VN" smtClean="0"/>
              <a:t>17/04/2024</a:t>
            </a:fld>
            <a:endParaRPr lang="vi-VN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Trang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 hasCustomPrompt="1"/>
          </p:nvPr>
        </p:nvSpPr>
        <p:spPr>
          <a:xfrm>
            <a:off x="1524000" y="1828799"/>
            <a:ext cx="4389120" cy="795867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vi-VN" sz="2400" b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000" b="1"/>
            </a:lvl2pPr>
            <a:lvl3pPr marL="914400" indent="0" latinLnBrk="0">
              <a:buNone/>
              <a:defRPr lang="vi-VN" sz="1800" b="1"/>
            </a:lvl3pPr>
            <a:lvl4pPr marL="1371600" indent="0" latinLnBrk="0">
              <a:buNone/>
              <a:defRPr lang="vi-VN" sz="1600" b="1"/>
            </a:lvl4pPr>
            <a:lvl5pPr marL="1828800" indent="0" latinLnBrk="0">
              <a:buNone/>
              <a:defRPr lang="vi-VN" sz="1600" b="1"/>
            </a:lvl5pPr>
            <a:lvl6pPr marL="2286000" indent="0" latinLnBrk="0">
              <a:buNone/>
              <a:defRPr lang="vi-VN" sz="1600" b="1"/>
            </a:lvl6pPr>
            <a:lvl7pPr marL="2743200" indent="0" latinLnBrk="0">
              <a:buNone/>
              <a:defRPr lang="vi-VN" sz="1600" b="1"/>
            </a:lvl7pPr>
            <a:lvl8pPr marL="3200400" indent="0" latinLnBrk="0">
              <a:buNone/>
              <a:defRPr lang="vi-VN" sz="1600" b="1"/>
            </a:lvl8pPr>
            <a:lvl9pPr marL="3657600" indent="0" latinLnBrk="0">
              <a:buNone/>
              <a:defRPr lang="vi-VN" sz="1600" b="1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 hasCustomPrompt="1"/>
          </p:nvPr>
        </p:nvSpPr>
        <p:spPr>
          <a:xfrm>
            <a:off x="1524000" y="2624666"/>
            <a:ext cx="4389120" cy="2675467"/>
          </a:xfr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5" name="Chỗ dành sẵn cho Văn bản 4"/>
          <p:cNvSpPr>
            <a:spLocks noGrp="1"/>
          </p:cNvSpPr>
          <p:nvPr>
            <p:ph type="body" sz="quarter" idx="3" hasCustomPrompt="1"/>
          </p:nvPr>
        </p:nvSpPr>
        <p:spPr>
          <a:xfrm>
            <a:off x="6278880" y="1828799"/>
            <a:ext cx="4389120" cy="795867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vi-VN" sz="2400" b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000" b="1"/>
            </a:lvl2pPr>
            <a:lvl3pPr marL="914400" indent="0" latinLnBrk="0">
              <a:buNone/>
              <a:defRPr lang="vi-VN" sz="1800" b="1"/>
            </a:lvl3pPr>
            <a:lvl4pPr marL="1371600" indent="0" latinLnBrk="0">
              <a:buNone/>
              <a:defRPr lang="vi-VN" sz="1600" b="1"/>
            </a:lvl4pPr>
            <a:lvl5pPr marL="1828800" indent="0" latinLnBrk="0">
              <a:buNone/>
              <a:defRPr lang="vi-VN" sz="1600" b="1"/>
            </a:lvl5pPr>
            <a:lvl6pPr marL="2286000" indent="0" latinLnBrk="0">
              <a:buNone/>
              <a:defRPr lang="vi-VN" sz="1600" b="1"/>
            </a:lvl6pPr>
            <a:lvl7pPr marL="2743200" indent="0" latinLnBrk="0">
              <a:buNone/>
              <a:defRPr lang="vi-VN" sz="1600" b="1"/>
            </a:lvl7pPr>
            <a:lvl8pPr marL="3200400" indent="0" latinLnBrk="0">
              <a:buNone/>
              <a:defRPr lang="vi-VN" sz="1600" b="1"/>
            </a:lvl8pPr>
            <a:lvl9pPr marL="3657600" indent="0" latinLnBrk="0">
              <a:buNone/>
              <a:defRPr lang="vi-VN" sz="1600" b="1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6" name="Chỗ dành sẵn cho Nội dung 5"/>
          <p:cNvSpPr>
            <a:spLocks noGrp="1"/>
          </p:cNvSpPr>
          <p:nvPr>
            <p:ph sz="quarter" idx="4" hasCustomPrompt="1"/>
          </p:nvPr>
        </p:nvSpPr>
        <p:spPr>
          <a:xfrm>
            <a:off x="6278880" y="2624666"/>
            <a:ext cx="4389120" cy="2675467"/>
          </a:xfr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7" name="Chỗ dành sẵn cho Ngà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B0B8EE9C-E5C3-4310-A0A8-D02DE97C9E16}" type="datetime1">
              <a:rPr lang="en-US" smtClean="0"/>
              <a:t>17/4/2024</a:t>
            </a:fld>
            <a:endParaRPr lang="en-US"/>
          </a:p>
        </p:txBody>
      </p:sp>
      <p:sp>
        <p:nvSpPr>
          <p:cNvPr id="8" name="Chỗ dành sẵn cho Chân trang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Chỗ dành sẵn cho Số Trang chiế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C8679-97DB-46A1-A777-A0ABC5DB7EA2}" type="datetime1">
              <a:rPr lang="vi-VN" smtClean="0"/>
              <a:t>17/04/2024</a:t>
            </a:fld>
            <a:endParaRPr lang="vi-VN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Chỗ dành sẵn cho Số Trang chiế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E3D9-170E-4FBE-A407-230C83F1DE4F}" type="datetime1">
              <a:rPr lang="vi-VN" smtClean="0"/>
              <a:t>17/04/2024</a:t>
            </a:fld>
            <a:endParaRPr lang="vi-VN"/>
          </a:p>
        </p:txBody>
      </p:sp>
      <p:sp>
        <p:nvSpPr>
          <p:cNvPr id="3" name="Chỗ dành sẵn cho Chân trang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Số Trang chiế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latinLnBrk="0">
              <a:defRPr lang="vi-VN"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 hasCustomPrompt="1"/>
          </p:nvPr>
        </p:nvSpPr>
        <p:spPr>
          <a:xfrm>
            <a:off x="4724400" y="1828800"/>
            <a:ext cx="5943600" cy="3476625"/>
          </a:xfrm>
        </p:spPr>
        <p:txBody>
          <a:bodyPr>
            <a:normAutofit/>
          </a:bodyPr>
          <a:lstStyle>
            <a:lvl1pPr latinLnBrk="0">
              <a:defRPr lang="vi-VN" sz="2000"/>
            </a:lvl1pPr>
            <a:lvl2pPr latinLnBrk="0">
              <a:defRPr lang="vi-VN" sz="1800"/>
            </a:lvl2pPr>
            <a:lvl3pPr latinLnBrk="0">
              <a:defRPr lang="vi-VN" sz="1600"/>
            </a:lvl3pPr>
            <a:lvl4pPr latinLnBrk="0">
              <a:defRPr lang="vi-VN" sz="1400"/>
            </a:lvl4pPr>
            <a:lvl5pPr latinLnBrk="0">
              <a:defRPr lang="vi-VN" sz="1400"/>
            </a:lvl5pPr>
            <a:lvl6pPr latinLnBrk="0">
              <a:defRPr lang="vi-VN" sz="2000"/>
            </a:lvl6pPr>
            <a:lvl7pPr latinLnBrk="0">
              <a:defRPr lang="vi-VN" sz="2000"/>
            </a:lvl7pPr>
            <a:lvl8pPr latinLnBrk="0">
              <a:defRPr lang="vi-VN" sz="2000"/>
            </a:lvl8pPr>
            <a:lvl9pPr latinLnBrk="0">
              <a:defRPr lang="vi-VN" sz="2000"/>
            </a:lvl9pPr>
          </a:lstStyle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 hasCustomPrompt="1"/>
          </p:nvPr>
        </p:nvSpPr>
        <p:spPr>
          <a:xfrm>
            <a:off x="1523999" y="1828800"/>
            <a:ext cx="2926080" cy="3476625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vi-VN" sz="1800"/>
            </a:lvl1pPr>
            <a:lvl2pPr marL="457200" indent="0" latinLnBrk="0">
              <a:buNone/>
              <a:defRPr lang="vi-VN" sz="1400"/>
            </a:lvl2pPr>
            <a:lvl3pPr marL="914400" indent="0" latinLnBrk="0">
              <a:buNone/>
              <a:defRPr lang="vi-VN" sz="1200"/>
            </a:lvl3pPr>
            <a:lvl4pPr marL="1371600" indent="0" latinLnBrk="0">
              <a:buNone/>
              <a:defRPr lang="vi-VN" sz="1000"/>
            </a:lvl4pPr>
            <a:lvl5pPr marL="1828800" indent="0" latinLnBrk="0">
              <a:buNone/>
              <a:defRPr lang="vi-VN" sz="1000"/>
            </a:lvl5pPr>
            <a:lvl6pPr marL="2286000" indent="0" latinLnBrk="0">
              <a:buNone/>
              <a:defRPr lang="vi-VN" sz="1000"/>
            </a:lvl6pPr>
            <a:lvl7pPr marL="2743200" indent="0" latinLnBrk="0">
              <a:buNone/>
              <a:defRPr lang="vi-VN" sz="1000"/>
            </a:lvl7pPr>
            <a:lvl8pPr marL="3200400" indent="0" latinLnBrk="0">
              <a:buNone/>
              <a:defRPr lang="vi-VN" sz="1000"/>
            </a:lvl8pPr>
            <a:lvl9pPr marL="3657600" indent="0" latinLnBrk="0">
              <a:buNone/>
              <a:defRPr lang="vi-VN" sz="1000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5" name="Chỗ dành sẵn cho Ngà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FA2F-4DD1-4D2C-BAC2-71F67BBB7B93}" type="datetime1">
              <a:rPr lang="vi-VN" smtClean="0"/>
              <a:t>17/04/2024</a:t>
            </a:fld>
            <a:endParaRPr lang="vi-VN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Trang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̉nh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latinLnBrk="0">
              <a:defRPr lang="vi-VN" sz="32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 hasCustomPrompt="1"/>
          </p:nvPr>
        </p:nvSpPr>
        <p:spPr>
          <a:xfrm>
            <a:off x="7010400" y="2245995"/>
            <a:ext cx="3657600" cy="219456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vi-VN"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1400"/>
            </a:lvl2pPr>
            <a:lvl3pPr marL="914400" indent="0" latinLnBrk="0">
              <a:buNone/>
              <a:defRPr lang="vi-VN" sz="1200"/>
            </a:lvl3pPr>
            <a:lvl4pPr marL="1371600" indent="0" latinLnBrk="0">
              <a:buNone/>
              <a:defRPr lang="vi-VN" sz="1000"/>
            </a:lvl4pPr>
            <a:lvl5pPr marL="1828800" indent="0" latinLnBrk="0">
              <a:buNone/>
              <a:defRPr lang="vi-VN" sz="1000"/>
            </a:lvl5pPr>
            <a:lvl6pPr marL="2286000" indent="0" latinLnBrk="0">
              <a:buNone/>
              <a:defRPr lang="vi-VN" sz="1000"/>
            </a:lvl6pPr>
            <a:lvl7pPr marL="2743200" indent="0" latinLnBrk="0">
              <a:buNone/>
              <a:defRPr lang="vi-VN" sz="1000"/>
            </a:lvl7pPr>
            <a:lvl8pPr marL="3200400" indent="0" latinLnBrk="0">
              <a:buNone/>
              <a:defRPr lang="vi-VN" sz="1000"/>
            </a:lvl8pPr>
            <a:lvl9pPr marL="3657600" indent="0" latinLnBrk="0">
              <a:buNone/>
              <a:defRPr lang="vi-VN" sz="1000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5" name="Chỗ dành sẵn cho Ngà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B52B8FF1-2ED6-4537-923F-233B63C57ADF}" type="datetime1">
              <a:rPr lang="en-US" smtClean="0"/>
              <a:t>17/4/2024</a:t>
            </a:fld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Chỗ dành sẵn cho Số Trang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ình tự do 5"/>
          <p:cNvSpPr/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Chỗ dành sẵn cho Ảnh 11"/>
          <p:cNvSpPr>
            <a:spLocks noGrp="1"/>
          </p:cNvSpPr>
          <p:nvPr>
            <p:ph type="pic" idx="1" hasCustomPrompt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800"/>
            </a:lvl2pPr>
            <a:lvl3pPr marL="914400" indent="0" latinLnBrk="0">
              <a:buNone/>
              <a:defRPr lang="vi-VN" sz="2400"/>
            </a:lvl3pPr>
            <a:lvl4pPr marL="1371600" indent="0" latinLnBrk="0">
              <a:buNone/>
              <a:defRPr lang="vi-VN" sz="2000"/>
            </a:lvl4pPr>
            <a:lvl5pPr marL="1828800" indent="0" latinLnBrk="0">
              <a:buNone/>
              <a:defRPr lang="vi-VN" sz="2000"/>
            </a:lvl5pPr>
            <a:lvl6pPr marL="2286000" indent="0" latinLnBrk="0">
              <a:buNone/>
              <a:defRPr lang="vi-VN" sz="2000"/>
            </a:lvl6pPr>
            <a:lvl7pPr marL="2743200" indent="0" latinLnBrk="0">
              <a:buNone/>
              <a:defRPr lang="vi-VN" sz="2000"/>
            </a:lvl7pPr>
            <a:lvl8pPr marL="3200400" indent="0" latinLnBrk="0">
              <a:buNone/>
              <a:defRPr lang="vi-VN" sz="2000"/>
            </a:lvl8pPr>
            <a:lvl9pPr marL="3657600" indent="0" latinLnBrk="0">
              <a:buNone/>
              <a:defRPr lang="vi-VN" sz="2000"/>
            </a:lvl9pPr>
          </a:lstStyle>
          <a:p>
            <a:r>
              <a:rPr lang="vi-VN"/>
              <a:t>Bấm vào biểu tượng để thêm ảnh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ai Ảnh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̉nh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7" name="Hình tự do 5"/>
          <p:cNvSpPr/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ỗ dành sẵn cho Ảnh 14"/>
          <p:cNvSpPr>
            <a:spLocks noGrp="1"/>
          </p:cNvSpPr>
          <p:nvPr>
            <p:ph type="pic" sz="quarter" idx="13" hasCustomPrompt="1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8" name="Hình tự do 5"/>
          <p:cNvSpPr/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Chỗ dành sẵn cho Ảnh 18"/>
          <p:cNvSpPr>
            <a:spLocks noGrp="1"/>
          </p:cNvSpPr>
          <p:nvPr>
            <p:ph type="pic" sz="quarter" idx="15" hasCustomPrompt="1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7" name="Chỗ dành sẵn cho Văn bản 16"/>
          <p:cNvSpPr>
            <a:spLocks noGrp="1"/>
          </p:cNvSpPr>
          <p:nvPr>
            <p:ph type="body" sz="quarter" idx="14" hasCustomPrompt="1"/>
          </p:nvPr>
        </p:nvSpPr>
        <p:spPr>
          <a:xfrm>
            <a:off x="1028581" y="5305425"/>
            <a:ext cx="3566160" cy="1097280"/>
          </a:xfrm>
        </p:spPr>
        <p:txBody>
          <a:bodyPr>
            <a:normAutofit/>
          </a:bodyPr>
          <a:lstStyle>
            <a:lvl1pPr marL="0" indent="0" latinLnBrk="0">
              <a:buNone/>
              <a:defRPr lang="vi-VN"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0" indent="0" latinLnBrk="0">
              <a:spcBef>
                <a:spcPts val="1200"/>
              </a:spcBef>
              <a:buNone/>
              <a:defRPr lang="vi-VN" sz="1800"/>
            </a:lvl2pPr>
            <a:lvl3pPr marL="0" indent="0" latinLnBrk="0">
              <a:spcBef>
                <a:spcPts val="1200"/>
              </a:spcBef>
              <a:buNone/>
              <a:defRPr lang="vi-VN" sz="1800"/>
            </a:lvl3pPr>
            <a:lvl4pPr marL="0" indent="0" latinLnBrk="0">
              <a:spcBef>
                <a:spcPts val="1200"/>
              </a:spcBef>
              <a:buNone/>
              <a:defRPr lang="vi-VN" sz="1800"/>
            </a:lvl4pPr>
            <a:lvl5pPr marL="0" indent="0" latinLnBrk="0">
              <a:spcBef>
                <a:spcPts val="1200"/>
              </a:spcBef>
              <a:buNone/>
              <a:defRPr lang="vi-VN" sz="1800"/>
            </a:lvl5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20" name="Chỗ dành sẵn cho Văn bản 16"/>
          <p:cNvSpPr>
            <a:spLocks noGrp="1"/>
          </p:cNvSpPr>
          <p:nvPr>
            <p:ph type="body" sz="quarter" idx="16" hasCustomPrompt="1"/>
          </p:nvPr>
        </p:nvSpPr>
        <p:spPr>
          <a:xfrm>
            <a:off x="5566714" y="5305425"/>
            <a:ext cx="3566160" cy="1097280"/>
          </a:xfrm>
        </p:spPr>
        <p:txBody>
          <a:bodyPr>
            <a:normAutofit/>
          </a:bodyPr>
          <a:lstStyle>
            <a:lvl1pPr marL="0" indent="0" latinLnBrk="0">
              <a:buNone/>
              <a:defRPr lang="vi-VN"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0" indent="0" latinLnBrk="0">
              <a:spcBef>
                <a:spcPts val="1200"/>
              </a:spcBef>
              <a:buNone/>
              <a:defRPr lang="vi-VN" sz="1800"/>
            </a:lvl2pPr>
            <a:lvl3pPr marL="0" indent="0" latinLnBrk="0">
              <a:spcBef>
                <a:spcPts val="1200"/>
              </a:spcBef>
              <a:buNone/>
              <a:defRPr lang="vi-VN" sz="1800"/>
            </a:lvl3pPr>
            <a:lvl4pPr marL="0" indent="0" latinLnBrk="0">
              <a:spcBef>
                <a:spcPts val="1200"/>
              </a:spcBef>
              <a:buNone/>
              <a:defRPr lang="vi-VN" sz="1800"/>
            </a:lvl4pPr>
            <a:lvl5pPr marL="0" indent="0" latinLnBrk="0">
              <a:spcBef>
                <a:spcPts val="1200"/>
              </a:spcBef>
              <a:buNone/>
              <a:defRPr lang="vi-VN" sz="1800"/>
            </a:lvl5pPr>
          </a:lstStyle>
          <a:p>
            <a:pPr lvl="0"/>
            <a:r>
              <a:rPr lang="vi-VN"/>
              <a:t>Bấm để sửa kiểu văn bản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 Ảnh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̉nh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7" name="Hình tự do 5"/>
          <p:cNvSpPr/>
          <p:nvPr/>
        </p:nvSpPr>
        <p:spPr bwMode="gray">
          <a:xfrm>
            <a:off x="762000" y="933449"/>
            <a:ext cx="53340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ỗ dành sẵn cho Ảnh 14"/>
          <p:cNvSpPr>
            <a:spLocks noGrp="1"/>
          </p:cNvSpPr>
          <p:nvPr>
            <p:ph type="pic" sz="quarter" idx="13" hasCustomPrompt="1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8" name="Hình tự do 5"/>
          <p:cNvSpPr/>
          <p:nvPr/>
        </p:nvSpPr>
        <p:spPr bwMode="gray">
          <a:xfrm>
            <a:off x="6323873" y="967316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Chỗ dành sẵn cho Ảnh 18"/>
          <p:cNvSpPr>
            <a:spLocks noGrp="1"/>
          </p:cNvSpPr>
          <p:nvPr>
            <p:ph type="pic" sz="quarter" idx="15" hasCustomPrompt="1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7" name="Chỗ dành sẵn cho Văn bản 16"/>
          <p:cNvSpPr>
            <a:spLocks noGrp="1"/>
          </p:cNvSpPr>
          <p:nvPr>
            <p:ph type="body" sz="quarter" idx="14" hasCustomPrompt="1"/>
          </p:nvPr>
        </p:nvSpPr>
        <p:spPr>
          <a:xfrm>
            <a:off x="1028581" y="5919255"/>
            <a:ext cx="8104082" cy="497420"/>
          </a:xfrm>
        </p:spPr>
        <p:txBody>
          <a:bodyPr>
            <a:normAutofit/>
          </a:bodyPr>
          <a:lstStyle>
            <a:lvl1pPr marL="0" indent="0" latinLnBrk="0">
              <a:spcBef>
                <a:spcPts val="0"/>
              </a:spcBef>
              <a:buNone/>
              <a:defRPr lang="vi-VN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0" indent="0" latinLnBrk="0">
              <a:spcBef>
                <a:spcPts val="1200"/>
              </a:spcBef>
              <a:buNone/>
              <a:defRPr lang="vi-VN" sz="1800"/>
            </a:lvl2pPr>
            <a:lvl3pPr marL="0" indent="0" latinLnBrk="0">
              <a:spcBef>
                <a:spcPts val="1200"/>
              </a:spcBef>
              <a:buNone/>
              <a:defRPr lang="vi-VN" sz="1800"/>
            </a:lvl3pPr>
            <a:lvl4pPr marL="0" indent="0" latinLnBrk="0">
              <a:spcBef>
                <a:spcPts val="1200"/>
              </a:spcBef>
              <a:buNone/>
              <a:defRPr lang="vi-VN" sz="1800"/>
            </a:lvl4pPr>
            <a:lvl5pPr marL="0" indent="0" latinLnBrk="0">
              <a:spcBef>
                <a:spcPts val="1200"/>
              </a:spcBef>
              <a:buNone/>
              <a:defRPr lang="vi-VN" sz="1800"/>
            </a:lvl5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12" name="Hình tự do 5"/>
          <p:cNvSpPr/>
          <p:nvPr/>
        </p:nvSpPr>
        <p:spPr bwMode="gray">
          <a:xfrm>
            <a:off x="6323873" y="3060954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Chỗ dành sẵn cho Ảnh 12"/>
          <p:cNvSpPr>
            <a:spLocks noGrp="1"/>
          </p:cNvSpPr>
          <p:nvPr>
            <p:ph type="pic" sz="quarter" idx="16" hasCustomPrompt="1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>
          <a:xfrm>
            <a:off x="1028580" y="5305424"/>
            <a:ext cx="8104083" cy="579921"/>
          </a:xfrm>
        </p:spPr>
        <p:txBody>
          <a:bodyPr>
            <a:normAutofit/>
          </a:bodyPr>
          <a:lstStyle>
            <a:lvl1pPr latinLnBrk="0">
              <a:defRPr lang="vi-VN" sz="240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ăm Ả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" y="283"/>
            <a:ext cx="12188952" cy="6859715"/>
          </a:xfrm>
          <a:prstGeom prst="rect">
            <a:avLst/>
          </a:prstGeom>
        </p:spPr>
      </p:pic>
      <p:sp>
        <p:nvSpPr>
          <p:cNvPr id="8" name="Hình tự do 5"/>
          <p:cNvSpPr/>
          <p:nvPr/>
        </p:nvSpPr>
        <p:spPr bwMode="gray">
          <a:xfrm>
            <a:off x="4182533" y="265044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Chỗ dành sẵn cho Ảnh 8"/>
          <p:cNvSpPr>
            <a:spLocks noGrp="1"/>
          </p:cNvSpPr>
          <p:nvPr>
            <p:ph type="pic" sz="quarter" idx="13" hasCustomPrompt="1"/>
          </p:nvPr>
        </p:nvSpPr>
        <p:spPr>
          <a:xfrm>
            <a:off x="4424435" y="436315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0" name="Hình tự do 5"/>
          <p:cNvSpPr/>
          <p:nvPr/>
        </p:nvSpPr>
        <p:spPr bwMode="gray">
          <a:xfrm>
            <a:off x="816188" y="384723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Chỗ dành sẵn cho Ảnh 10"/>
          <p:cNvSpPr>
            <a:spLocks noGrp="1"/>
          </p:cNvSpPr>
          <p:nvPr>
            <p:ph type="pic" sz="quarter" idx="15" hasCustomPrompt="1"/>
          </p:nvPr>
        </p:nvSpPr>
        <p:spPr>
          <a:xfrm>
            <a:off x="1013022" y="538232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2" name="Hình tự do 5"/>
          <p:cNvSpPr/>
          <p:nvPr/>
        </p:nvSpPr>
        <p:spPr bwMode="gray">
          <a:xfrm>
            <a:off x="816188" y="2478361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Chỗ dành sẵn cho Ảnh 12"/>
          <p:cNvSpPr>
            <a:spLocks noGrp="1"/>
          </p:cNvSpPr>
          <p:nvPr>
            <p:ph type="pic" sz="quarter" idx="16" hasCustomPrompt="1"/>
          </p:nvPr>
        </p:nvSpPr>
        <p:spPr>
          <a:xfrm>
            <a:off x="1013022" y="2631870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4" name="Hình tự do 5"/>
          <p:cNvSpPr/>
          <p:nvPr/>
        </p:nvSpPr>
        <p:spPr bwMode="gray">
          <a:xfrm>
            <a:off x="816188" y="4571999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ỗ dành sẵn cho Ảnh 14"/>
          <p:cNvSpPr>
            <a:spLocks noGrp="1"/>
          </p:cNvSpPr>
          <p:nvPr>
            <p:ph type="pic" sz="quarter" idx="17" hasCustomPrompt="1"/>
          </p:nvPr>
        </p:nvSpPr>
        <p:spPr>
          <a:xfrm>
            <a:off x="1013022" y="4725508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20" name="Hình tự do 5"/>
          <p:cNvSpPr/>
          <p:nvPr/>
        </p:nvSpPr>
        <p:spPr bwMode="gray">
          <a:xfrm>
            <a:off x="4182533" y="3448511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Chỗ dành sẵn cho Ảnh 20"/>
          <p:cNvSpPr>
            <a:spLocks noGrp="1"/>
          </p:cNvSpPr>
          <p:nvPr>
            <p:ph type="pic" sz="quarter" idx="18" hasCustomPrompt="1"/>
          </p:nvPr>
        </p:nvSpPr>
        <p:spPr>
          <a:xfrm>
            <a:off x="4424435" y="3619782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ề và Văn bản Dọ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548-14FE-4E4F-A263-940A54C248A3}" type="datetime1">
              <a:rPr lang="vi-VN" smtClean="0"/>
              <a:t>17/04/2024</a:t>
            </a:fld>
            <a:endParaRPr lang="vi-VN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ăn bản và Tiêu đề Dọ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365125"/>
            <a:ext cx="1828799" cy="4940300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 hasCustomPrompt="1"/>
          </p:nvPr>
        </p:nvSpPr>
        <p:spPr>
          <a:xfrm>
            <a:off x="1524000" y="365125"/>
            <a:ext cx="6858000" cy="4940300"/>
          </a:xfrm>
        </p:spPr>
        <p:txBody>
          <a:bodyPr vert="eaVert"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EE30-883E-4C68-B7FA-C27C015832CB}" type="datetime1">
              <a:rPr lang="vi-VN" smtClean="0"/>
              <a:t>17/04/2024</a:t>
            </a:fld>
            <a:endParaRPr lang="vi-VN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EA263-C115-41DB-81E0-E00B7CF161BF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73DCD-3DEC-40E4-83E6-85192084A96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" t="511" r="525" b="2999"/>
          <a:stretch>
            <a:fillRect/>
          </a:stretch>
        </p:blipFill>
        <p:spPr>
          <a:xfrm>
            <a:off x="0" y="0"/>
            <a:ext cx="12188826" cy="6858000"/>
          </a:xfrm>
          <a:prstGeom prst="rect">
            <a:avLst/>
          </a:prstGeom>
        </p:spPr>
      </p:pic>
      <p:sp>
        <p:nvSpPr>
          <p:cNvPr id="2" name="Chỗ dành sẵn cho Tiêu đề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2"/>
          </p:nvPr>
        </p:nvSpPr>
        <p:spPr>
          <a:xfrm>
            <a:off x="7010400" y="6416675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vi-VN" sz="10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651254F-DB1A-412F-B68D-4F350F1DF55A}" type="datetime1">
              <a:rPr lang="vi-VN" smtClean="0"/>
              <a:t>17/04/2024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3"/>
          </p:nvPr>
        </p:nvSpPr>
        <p:spPr>
          <a:xfrm>
            <a:off x="2209800" y="6416675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vi-VN" sz="10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vi-VN" sz="10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vi-VN" sz="32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lang="vi-VN" sz="20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lang="vi-VN" sz="1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6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ctrTitle"/>
          </p:nvPr>
        </p:nvSpPr>
        <p:spPr>
          <a:xfrm>
            <a:off x="838200" y="1541145"/>
            <a:ext cx="8458200" cy="2119630"/>
          </a:xfrm>
        </p:spPr>
        <p:txBody>
          <a:bodyPr>
            <a:prstTxWarp prst="textArchUp">
              <a:avLst/>
            </a:prstTxWarp>
            <a:normAutofit fontScale="90000"/>
          </a:bodyPr>
          <a:lstStyle/>
          <a:p>
            <a:pPr algn="ctr"/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CHÀO MỪNG CÁC EM ĐẾN VỚI TIẾT</a:t>
            </a: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</a:br>
            <a:endParaRPr lang="en-US" altLang="vi-VN" sz="6000" b="1" kern="10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Tiêu đề phụ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vi-V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圆角矩形 1"/>
          <p:cNvSpPr/>
          <p:nvPr/>
        </p:nvSpPr>
        <p:spPr>
          <a:xfrm>
            <a:off x="2057026" y="2438588"/>
            <a:ext cx="5421715" cy="1298755"/>
          </a:xfrm>
          <a:prstGeom prst="roundRect">
            <a:avLst>
              <a:gd name="adj" fmla="val 50000"/>
            </a:avLst>
          </a:prstGeom>
          <a:solidFill>
            <a:srgbClr val="FDB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01" tIns="60850" rIns="121701" bIns="60850" anchor="ctr"/>
          <a:lstStyle/>
          <a:p>
            <a:pPr algn="ctr" defTabSz="1216660">
              <a:defRPr/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TIẾNG VIỆT LỚP 1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3622430" y="6105544"/>
            <a:ext cx="5251958" cy="61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701" tIns="60850" rIns="121701" bIns="6085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216660"/>
            <a:r>
              <a:rPr lang="en-US" altLang="zh-CN" sz="32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Giáo</a:t>
            </a:r>
            <a:r>
              <a:rPr lang="en-US" altLang="zh-CN" sz="32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viên</a:t>
            </a:r>
            <a:r>
              <a:rPr lang="en-US" altLang="zh-CN" sz="32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: ......................</a:t>
            </a:r>
            <a:endParaRPr lang="zh-CN" altLang="en-US" sz="3200" b="1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1" grpId="0" bldLvl="0" animBg="1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71333" y="600776"/>
            <a:ext cx="45093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E200000000000000" pitchFamily="34" charset="0"/>
              </a:rPr>
              <a:t>c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963737" y="278572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.VnAvant" panose="020BE200000000000000" pitchFamily="34" charset="0"/>
              </a:rPr>
              <a:t>§</a:t>
            </a:r>
            <a:r>
              <a:rPr lang="en-US" sz="2800" b="1" dirty="0" err="1">
                <a:latin typeface=".VnAvant" panose="020BE200000000000000" pitchFamily="34" charset="0"/>
              </a:rPr>
              <a:t>äc</a:t>
            </a:r>
            <a:endParaRPr lang="en-US" sz="2800" b="1" dirty="0">
              <a:latin typeface=".VnAvant" panose="020BE200000000000000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13008" y="316150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2</a:t>
            </a:r>
          </a:p>
        </p:txBody>
      </p:sp>
      <p:graphicFrame>
        <p:nvGraphicFramePr>
          <p:cNvPr id="7" name="Table 2"/>
          <p:cNvGraphicFramePr>
            <a:graphicFrameLocks noGrp="1"/>
          </p:cNvGraphicFramePr>
          <p:nvPr/>
        </p:nvGraphicFramePr>
        <p:xfrm>
          <a:off x="2147541" y="1590260"/>
          <a:ext cx="2859062" cy="65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264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FF0000"/>
                          </a:solidFill>
                          <a:latin typeface=".VnAvant" panose="020BE200000000000000" pitchFamily="34" charset="0"/>
                        </a:rPr>
                        <a:t>c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  <a:latin typeface=".VnAvant" panose="020BE200000000000000" pitchFamily="34" charset="0"/>
                        </a:rPr>
                        <a:t>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2147541" y="2242908"/>
            <a:ext cx="2859062" cy="6400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E200000000000000" pitchFamily="34" charset="0"/>
              </a:rPr>
              <a:t>c</a:t>
            </a:r>
            <a:r>
              <a:rPr lang="en-US" sz="4000" b="1" dirty="0">
                <a:solidFill>
                  <a:schemeClr val="tx1"/>
                </a:solidFill>
                <a:latin typeface=".VnAvant" panose="020BE200000000000000" pitchFamily="34" charset="0"/>
              </a:rPr>
              <a:t>a</a:t>
            </a:r>
            <a:endParaRPr lang="en-US" sz="4000" b="1" dirty="0">
              <a:solidFill>
                <a:srgbClr val="FF0000"/>
              </a:solidFill>
              <a:latin typeface=".VnAvant" panose="020BE200000000000000" pitchFamily="34" charset="0"/>
            </a:endParaRPr>
          </a:p>
        </p:txBody>
      </p:sp>
      <p:graphicFrame>
        <p:nvGraphicFramePr>
          <p:cNvPr id="9" name="Table 2"/>
          <p:cNvGraphicFramePr>
            <a:graphicFrameLocks noGrp="1"/>
          </p:cNvGraphicFramePr>
          <p:nvPr/>
        </p:nvGraphicFramePr>
        <p:xfrm>
          <a:off x="6911697" y="1622708"/>
          <a:ext cx="285906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8259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.VnAvant" panose="020BE200000000000000" pitchFamily="34" charset="0"/>
                        </a:rPr>
                        <a:t>c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FF0000"/>
                          </a:solidFill>
                          <a:latin typeface=".VnAvant" panose="020BE200000000000000" pitchFamily="34" charset="0"/>
                        </a:rPr>
                        <a:t>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6911697" y="2262788"/>
            <a:ext cx="2859062" cy="6400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cá</a:t>
            </a:r>
            <a:endParaRPr lang="en-US" sz="40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Picture 2" descr="A plate of food with broccoli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290" y="3615399"/>
            <a:ext cx="1937536" cy="1450837"/>
          </a:xfrm>
          <a:prstGeom prst="rect">
            <a:avLst/>
          </a:prstGeom>
        </p:spPr>
      </p:pic>
      <p:pic>
        <p:nvPicPr>
          <p:cNvPr id="12" name="Picture 11" descr="A close up of a fish&#10;&#10;Description automatically generate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503" y="3689455"/>
            <a:ext cx="2315753" cy="1140509"/>
          </a:xfrm>
          <a:prstGeom prst="rect">
            <a:avLst/>
          </a:prstGeom>
        </p:spPr>
      </p:pic>
      <p:pic>
        <p:nvPicPr>
          <p:cNvPr id="14" name="Picture 13" descr="A picture containing vessel, mug, indoor, cup&#10;&#10;Description automatically generate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057" y="3689455"/>
            <a:ext cx="1302727" cy="13027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740340" y="5001570"/>
            <a:ext cx="13027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</a:rPr>
              <a:t>ca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34375" y="4992182"/>
            <a:ext cx="13027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</a:rPr>
              <a:t>cà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66417" y="4946191"/>
            <a:ext cx="13027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</a:rPr>
              <a:t>cá</a:t>
            </a: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hought Bubble: Cloud 2"/>
          <p:cNvSpPr/>
          <p:nvPr/>
        </p:nvSpPr>
        <p:spPr>
          <a:xfrm>
            <a:off x="884419" y="1523082"/>
            <a:ext cx="7809876" cy="3048917"/>
          </a:xfrm>
          <a:prstGeom prst="cloudCallout">
            <a:avLst>
              <a:gd name="adj1" fmla="val -36218"/>
              <a:gd name="adj2" fmla="val 3432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0" name="Google Shape;560;p37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fld id="{00000000-1234-1234-1234-123412341234}" type="slidenum">
              <a:rPr lang="en-GB" kern="0">
                <a:solidFill>
                  <a:srgbClr val="65677F"/>
                </a:solidFill>
              </a:rPr>
              <a:t>11</a:t>
            </a:fld>
            <a:endParaRPr kern="0">
              <a:solidFill>
                <a:srgbClr val="65677F"/>
              </a:solidFill>
            </a:endParaRPr>
          </a:p>
        </p:txBody>
      </p:sp>
      <p:sp>
        <p:nvSpPr>
          <p:cNvPr id="10" name="Google Shape;461;p28"/>
          <p:cNvSpPr txBox="1"/>
          <p:nvPr/>
        </p:nvSpPr>
        <p:spPr>
          <a:xfrm>
            <a:off x="1218505" y="2190146"/>
            <a:ext cx="7141703" cy="214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93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marR="0" lvl="2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marR="0" lvl="3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marR="0" lvl="4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marR="0" lvl="5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marR="0" lvl="6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marR="0" lvl="7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marR="0" lvl="8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indent="0" algn="ctr">
              <a:spcBef>
                <a:spcPts val="800"/>
              </a:spcBef>
              <a:buFont typeface="Chivo Light"/>
              <a:buNone/>
            </a:pPr>
            <a:r>
              <a:rPr lang="en-US" sz="6600" b="1" kern="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Viết bảng</a:t>
            </a:r>
            <a:endParaRPr lang="en-US" sz="4800" b="1" kern="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et chu 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á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6825" y="0"/>
            <a:ext cx="9656763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5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6461" y="34192"/>
            <a:ext cx="8342219" cy="1900445"/>
          </a:xfrm>
          <a:prstGeom prst="rect">
            <a:avLst/>
          </a:prstGeom>
        </p:spPr>
      </p:pic>
      <p:sp>
        <p:nvSpPr>
          <p:cNvPr id="4" name="Google Shape;461;p28"/>
          <p:cNvSpPr txBox="1"/>
          <p:nvPr/>
        </p:nvSpPr>
        <p:spPr>
          <a:xfrm>
            <a:off x="1963020" y="2936796"/>
            <a:ext cx="813661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93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marR="0" lvl="2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marR="0" lvl="3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marR="0" lvl="4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marR="0" lvl="5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marR="0" lvl="6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marR="0" lvl="7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marR="0" lvl="8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indent="0" algn="ctr">
              <a:spcBef>
                <a:spcPts val="800"/>
              </a:spcBef>
              <a:buFont typeface="Chivo Light"/>
              <a:buNone/>
            </a:pPr>
            <a:r>
              <a:rPr lang="en-US" sz="8800" b="1" kern="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Bài</a:t>
            </a:r>
            <a:r>
              <a:rPr lang="en-US" sz="8800" b="1" kern="0" dirty="0">
                <a:solidFill>
                  <a:schemeClr val="bg2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3:</a:t>
            </a:r>
            <a:r>
              <a:rPr lang="en-US" sz="8800" b="1" kern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8800" b="1" kern="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   </a:t>
            </a:r>
            <a:r>
              <a:rPr lang="en-US" sz="8800" b="1" kern="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   /</a:t>
            </a:r>
            <a:endParaRPr lang="en-US" sz="8800" b="1" kern="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833538" y="3614976"/>
            <a:ext cx="1266092" cy="8862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61;p28"/>
          <p:cNvSpPr txBox="1"/>
          <p:nvPr/>
        </p:nvSpPr>
        <p:spPr>
          <a:xfrm>
            <a:off x="304799" y="1925400"/>
            <a:ext cx="67056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93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marR="0" lvl="2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marR="0" lvl="3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marR="0" lvl="4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marR="0" lvl="5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marR="0" lvl="6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marR="0" lvl="7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marR="0" lvl="8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indent="0" algn="ctr">
              <a:spcBef>
                <a:spcPts val="800"/>
              </a:spcBef>
              <a:buFont typeface="Chivo Light"/>
              <a:buNone/>
            </a:pPr>
            <a:r>
              <a:rPr lang="en-US" sz="9600" b="1" kern="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Tiết 1</a:t>
            </a:r>
            <a:endParaRPr lang="en-US" sz="9600" b="1" kern="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85738" y="1387506"/>
            <a:ext cx="45093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E200000000000000" pitchFamily="34" charset="0"/>
              </a:rPr>
              <a:t>b</a:t>
            </a:r>
          </a:p>
        </p:txBody>
      </p:sp>
      <p:graphicFrame>
        <p:nvGraphicFramePr>
          <p:cNvPr id="7" name="Table 2"/>
          <p:cNvGraphicFramePr>
            <a:graphicFrameLocks noGrp="1"/>
          </p:cNvGraphicFramePr>
          <p:nvPr/>
        </p:nvGraphicFramePr>
        <p:xfrm>
          <a:off x="2147541" y="2610677"/>
          <a:ext cx="2859062" cy="65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264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FF0000"/>
                          </a:solidFill>
                          <a:latin typeface=".VnAvant" panose="020BE200000000000000" pitchFamily="34" charset="0"/>
                        </a:rPr>
                        <a:t>b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  <a:latin typeface=".VnAvant" panose="020BE200000000000000" pitchFamily="34" charset="0"/>
                        </a:rPr>
                        <a:t>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2147541" y="3263325"/>
            <a:ext cx="2859062" cy="6400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.VnAvant" panose="020BE200000000000000" pitchFamily="34" charset="0"/>
              </a:rPr>
              <a:t>b</a:t>
            </a:r>
            <a:r>
              <a:rPr lang="en-US" sz="4000" b="1" dirty="0" err="1">
                <a:solidFill>
                  <a:schemeClr val="tx1"/>
                </a:solidFill>
                <a:latin typeface=".VnAvant" panose="020BE200000000000000" pitchFamily="34" charset="0"/>
              </a:rPr>
              <a:t>a</a:t>
            </a:r>
            <a:endParaRPr lang="en-US" sz="4000" b="1" dirty="0">
              <a:solidFill>
                <a:srgbClr val="FF0000"/>
              </a:solidFill>
              <a:latin typeface=".VnAvant" panose="020BE200000000000000" pitchFamily="34" charset="0"/>
            </a:endParaRPr>
          </a:p>
        </p:txBody>
      </p:sp>
      <p:graphicFrame>
        <p:nvGraphicFramePr>
          <p:cNvPr id="9" name="Table 2"/>
          <p:cNvGraphicFramePr>
            <a:graphicFrameLocks noGrp="1"/>
          </p:cNvGraphicFramePr>
          <p:nvPr/>
        </p:nvGraphicFramePr>
        <p:xfrm>
          <a:off x="6911697" y="2643125"/>
          <a:ext cx="285906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8259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FF0000"/>
                          </a:solidFill>
                          <a:latin typeface=".VnAvant" panose="020BE200000000000000" pitchFamily="34" charset="0"/>
                        </a:rPr>
                        <a:t>b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  <a:latin typeface=".VnAvant" panose="020BE200000000000000" pitchFamily="34" charset="0"/>
                        </a:rPr>
                        <a:t>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6911697" y="3283205"/>
            <a:ext cx="2859062" cy="6400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bà</a:t>
            </a:r>
            <a:endParaRPr lang="en-US" sz="4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25708" y="4198256"/>
            <a:ext cx="1302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E200000000000000" pitchFamily="34" charset="0"/>
              </a:rPr>
              <a:t>ba</a:t>
            </a:r>
            <a:endParaRPr lang="en-US" sz="4000" b="1" dirty="0">
              <a:latin typeface=".VnAvant" panose="020BE200000000000000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44636" y="4254103"/>
            <a:ext cx="13027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</a:rPr>
              <a:t>bà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57141" y="4198256"/>
            <a:ext cx="2213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E200000000000000" pitchFamily="34" charset="0"/>
              </a:rPr>
              <a:t>ba</a:t>
            </a:r>
            <a:r>
              <a:rPr lang="en-US" sz="4000" b="1" dirty="0">
                <a:latin typeface=".VnAvant" panose="020BE200000000000000" pitchFamily="34" charset="0"/>
              </a:rPr>
              <a:t> </a:t>
            </a:r>
            <a:r>
              <a:rPr lang="en-US" sz="4000" b="1" dirty="0" err="1">
                <a:latin typeface=".VnAvant" panose="020BE200000000000000" pitchFamily="34" charset="0"/>
              </a:rPr>
              <a:t>ba</a:t>
            </a:r>
            <a:endParaRPr lang="en-US" sz="4000" b="1" dirty="0">
              <a:latin typeface=".VnAvant" panose="020BE200000000000000" pitchFamily="34" charset="0"/>
            </a:endParaRPr>
          </a:p>
        </p:txBody>
      </p:sp>
      <p:sp>
        <p:nvSpPr>
          <p:cNvPr id="13" name="Rectangle: Rounded Corners 12"/>
          <p:cNvSpPr/>
          <p:nvPr/>
        </p:nvSpPr>
        <p:spPr>
          <a:xfrm>
            <a:off x="3577071" y="368730"/>
            <a:ext cx="4969565" cy="58309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Kiểm tra bài cũ</a:t>
            </a:r>
            <a:endParaRPr lang="en-US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852" y="-89940"/>
            <a:ext cx="11366296" cy="56833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21772" y="5982527"/>
            <a:ext cx="9607463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</a:rPr>
              <a:t>Nam và bố câu cá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1575576" y="587624"/>
            <a:ext cx="2307106" cy="876017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charset="0"/>
                <a:cs typeface="Times New Roman" panose="02020603050405020304" charset="0"/>
              </a:rPr>
              <a:t>Nhận biết</a:t>
            </a:r>
            <a:endParaRPr 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111348" y="657964"/>
            <a:ext cx="703385" cy="71337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60252" y="903568"/>
            <a:ext cx="45093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E200000000000000" pitchFamily="34" charset="0"/>
              </a:rPr>
              <a:t>c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963737" y="596624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charset="0"/>
                <a:cs typeface="Times New Roman" panose="02020603050405020304" charset="0"/>
              </a:rPr>
              <a:t>Đọc</a:t>
            </a:r>
          </a:p>
        </p:txBody>
      </p:sp>
      <p:sp>
        <p:nvSpPr>
          <p:cNvPr id="6" name="Oval 5"/>
          <p:cNvSpPr/>
          <p:nvPr/>
        </p:nvSpPr>
        <p:spPr>
          <a:xfrm>
            <a:off x="613008" y="634202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2</a:t>
            </a:r>
          </a:p>
        </p:txBody>
      </p:sp>
      <p:graphicFrame>
        <p:nvGraphicFramePr>
          <p:cNvPr id="7" name="Table 2"/>
          <p:cNvGraphicFramePr>
            <a:graphicFrameLocks noGrp="1"/>
          </p:cNvGraphicFramePr>
          <p:nvPr/>
        </p:nvGraphicFramePr>
        <p:xfrm>
          <a:off x="2160793" y="2173357"/>
          <a:ext cx="285906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2648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>
                          <a:solidFill>
                            <a:srgbClr val="FF0000"/>
                          </a:solidFill>
                          <a:latin typeface=".VnAvant" panose="020BE200000000000000" pitchFamily="34" charset="0"/>
                        </a:rPr>
                        <a:t>c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>
                          <a:solidFill>
                            <a:schemeClr val="tx1"/>
                          </a:solidFill>
                          <a:latin typeface=".VnAvant" panose="020BE200000000000000" pitchFamily="34" charset="0"/>
                        </a:rPr>
                        <a:t>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2160793" y="3028765"/>
            <a:ext cx="2859062" cy="6400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sz="4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4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9" name="Table 2"/>
          <p:cNvGraphicFramePr>
            <a:graphicFrameLocks noGrp="1"/>
          </p:cNvGraphicFramePr>
          <p:nvPr/>
        </p:nvGraphicFramePr>
        <p:xfrm>
          <a:off x="6924949" y="2205805"/>
          <a:ext cx="285906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8259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.VnAvant" panose="020BE200000000000000" pitchFamily="34" charset="0"/>
                        </a:rPr>
                        <a:t>c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>
                          <a:solidFill>
                            <a:srgbClr val="FF0000"/>
                          </a:solidFill>
                          <a:latin typeface=".VnAvant" panose="020BE200000000000000" pitchFamily="34" charset="0"/>
                        </a:rPr>
                        <a:t>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6924949" y="3056901"/>
            <a:ext cx="2859062" cy="6400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cá</a:t>
            </a:r>
            <a:endParaRPr lang="en-US" sz="4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vessel, mug, indoor, cup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003" y="309488"/>
            <a:ext cx="5373859" cy="537385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412772" y="5546917"/>
            <a:ext cx="256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.VnAvant" panose="020BE200000000000000" pitchFamily="34" charset="0"/>
              </a:rPr>
              <a:t>ca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4" descr="A plate of food with broccoli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640" y="140042"/>
            <a:ext cx="5688719" cy="45726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3260" y="5477212"/>
            <a:ext cx="25603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Times New Roman" panose="02020603050405020304" charset="0"/>
                <a:cs typeface="Times New Roman" panose="02020603050405020304" charset="0"/>
              </a:rPr>
              <a:t>cà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close up of a fish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98" y="403570"/>
            <a:ext cx="8835203" cy="43513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46512" y="5669131"/>
            <a:ext cx="25603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Times New Roman" panose="02020603050405020304" charset="0"/>
                <a:cs typeface="Times New Roman" panose="02020603050405020304" charset="0"/>
              </a:rPr>
              <a:t>cá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ạn nhỏ 16x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Microsoft Office PowerPoint</Application>
  <PresentationFormat>Widescreen</PresentationFormat>
  <Paragraphs>45</Paragraphs>
  <Slides>13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.VnAvant</vt:lpstr>
      <vt:lpstr>Arial</vt:lpstr>
      <vt:lpstr>Calibri</vt:lpstr>
      <vt:lpstr>Calibri Light</vt:lpstr>
      <vt:lpstr>Chivo Light</vt:lpstr>
      <vt:lpstr>Segoe UI</vt:lpstr>
      <vt:lpstr>Tahoma</vt:lpstr>
      <vt:lpstr>Times New Roman</vt:lpstr>
      <vt:lpstr>Office Theme</vt:lpstr>
      <vt:lpstr>Bạn nhỏ 16x9</vt:lpstr>
      <vt:lpstr>    CHÀO MỪNG CÁC EM ĐẾN VỚI TIẾT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linhmx</dc:creator>
  <cp:lastModifiedBy>Admin</cp:lastModifiedBy>
  <cp:revision>19</cp:revision>
  <dcterms:created xsi:type="dcterms:W3CDTF">2020-08-13T02:06:00Z</dcterms:created>
  <dcterms:modified xsi:type="dcterms:W3CDTF">2024-04-17T08:47:25Z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0x0101000360A98E1D8F6A488B746904063FBA97</vt:lpwstr>
  </property>
  <property fmtid="{D5CDD505-2E9C-101B-9397-08002B2CF9AE}" pid="3" name="KSOProductBuildVer">
    <vt:lpwstr>1033-11.2.0.9635</vt:lpwstr>
  </property>
</Properties>
</file>