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59" r:id="rId2"/>
    <p:sldId id="415" r:id="rId3"/>
    <p:sldId id="370" r:id="rId4"/>
    <p:sldId id="322" r:id="rId5"/>
    <p:sldId id="410" r:id="rId6"/>
    <p:sldId id="401" r:id="rId7"/>
    <p:sldId id="404" r:id="rId8"/>
    <p:sldId id="418" r:id="rId9"/>
    <p:sldId id="402" r:id="rId10"/>
    <p:sldId id="419" r:id="rId11"/>
    <p:sldId id="321" r:id="rId12"/>
    <p:sldId id="403" r:id="rId13"/>
    <p:sldId id="422" r:id="rId14"/>
    <p:sldId id="405" r:id="rId15"/>
    <p:sldId id="423" r:id="rId16"/>
    <p:sldId id="400" r:id="rId17"/>
    <p:sldId id="424" r:id="rId18"/>
    <p:sldId id="392" r:id="rId19"/>
    <p:sldId id="425" r:id="rId20"/>
    <p:sldId id="426" r:id="rId21"/>
    <p:sldId id="409" r:id="rId22"/>
    <p:sldId id="427" r:id="rId23"/>
    <p:sldId id="357" r:id="rId24"/>
    <p:sldId id="429" r:id="rId25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CF15"/>
    <a:srgbClr val="F6D857"/>
    <a:srgbClr val="F6E471"/>
    <a:srgbClr val="A7CD6B"/>
    <a:srgbClr val="E98954"/>
    <a:srgbClr val="2AB5E1"/>
    <a:srgbClr val="EA7EA3"/>
    <a:srgbClr val="EFE999"/>
    <a:srgbClr val="56C3E7"/>
    <a:srgbClr val="F6D5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3" autoAdjust="0"/>
    <p:restoredTop sz="94660" autoAdjust="0"/>
  </p:normalViewPr>
  <p:slideViewPr>
    <p:cSldViewPr>
      <p:cViewPr varScale="1">
        <p:scale>
          <a:sx n="143" d="100"/>
          <a:sy n="143" d="100"/>
        </p:scale>
        <p:origin x="900" y="114"/>
      </p:cViewPr>
      <p:guideLst>
        <p:guide orient="horz" pos="103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>
                <a:latin typeface="inpin heiti" charset="-122"/>
                <a:ea typeface="inpin heiti" charset="-122"/>
              </a:rPr>
              <a:t>2024/4/17</a:t>
            </a:fld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>
                <a:latin typeface="inpin heiti" charset="-122"/>
                <a:ea typeface="inpin heiti" charset="-122"/>
              </a:rPr>
              <a:t>‹#›</a:t>
            </a:fld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6A2B73EA-EE91-4E33-A9C1-8BF5DD7139A2}" type="datetimeFigureOut">
              <a:rPr lang="zh-CN" altLang="en-US" smtClean="0"/>
              <a:t>2024/4/17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</p:spTree>
  </p:cSld>
  <p:clrMapOvr>
    <a:masterClrMapping/>
  </p:clrMapOvr>
  <p:transition spd="slow"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t>2024/4/17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5523091" y="3407339"/>
            <a:ext cx="3620909" cy="173775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i="0" dirty="0">
              <a:latin typeface="inpin heiti" charset="-122"/>
              <a:ea typeface="inpin heiti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 advTm="5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audio" Target="../media/media1.mp3"/><Relationship Id="rId7" Type="http://schemas.openxmlformats.org/officeDocument/2006/relationships/image" Target="../media/image3.jpeg"/><Relationship Id="rId12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eg"/><Relationship Id="rId11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7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7.png"/><Relationship Id="rId11" Type="http://schemas.openxmlformats.org/officeDocument/2006/relationships/image" Target="../media/image26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17.png"/><Relationship Id="rId2" Type="http://schemas.microsoft.com/office/2007/relationships/media" Target="../media/media2.mp4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371831">
            <a:off x="575119" y="1440446"/>
            <a:ext cx="3387938" cy="4792294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2262368" y="1114871"/>
            <a:ext cx="1080120" cy="1080120"/>
          </a:xfrm>
          <a:prstGeom prst="ellipse">
            <a:avLst/>
          </a:prstGeom>
          <a:solidFill>
            <a:srgbClr val="F6D857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27808" y="1114871"/>
            <a:ext cx="1080120" cy="1080120"/>
          </a:xfrm>
          <a:prstGeom prst="ellipse">
            <a:avLst/>
          </a:prstGeom>
          <a:solidFill>
            <a:srgbClr val="A7CD6B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993248" y="1114871"/>
            <a:ext cx="1080120" cy="1080120"/>
          </a:xfrm>
          <a:prstGeom prst="ellipse">
            <a:avLst/>
          </a:prstGeom>
          <a:solidFill>
            <a:srgbClr val="E9895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858688" y="1114871"/>
            <a:ext cx="1080120" cy="1080120"/>
          </a:xfrm>
          <a:prstGeom prst="ellipse">
            <a:avLst/>
          </a:prstGeom>
          <a:solidFill>
            <a:srgbClr val="2AB5E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24128" y="1114871"/>
            <a:ext cx="1080120" cy="1080120"/>
          </a:xfrm>
          <a:prstGeom prst="ellipse">
            <a:avLst/>
          </a:prstGeom>
          <a:solidFill>
            <a:srgbClr val="EA7EA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2392776" y="1227240"/>
            <a:ext cx="4187248" cy="79872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dist"/>
            <a:r>
              <a:rPr lang="en-US" altLang="zh-CN" sz="6000" b="1" dirty="0">
                <a:latin typeface="Arial" panose="020B0604020202020204" pitchFamily="34" charset="0"/>
                <a:ea typeface="inpin heiti" charset="-122"/>
                <a:cs typeface="Arial" panose="020B0604020202020204" pitchFamily="34" charset="0"/>
              </a:rPr>
              <a:t>LỚP1A</a:t>
            </a:r>
            <a:endParaRPr lang="zh-CN" altLang="en-US" sz="6000" b="1" dirty="0">
              <a:latin typeface="Arial" panose="020B0604020202020204" pitchFamily="34" charset="0"/>
              <a:ea typeface="inpin heiti" charset="-122"/>
              <a:cs typeface="Arial" panose="020B0604020202020204" pitchFamily="34" charset="0"/>
            </a:endParaRPr>
          </a:p>
        </p:txBody>
      </p:sp>
      <p:pic>
        <p:nvPicPr>
          <p:cNvPr id="2" name="轻松欢乐节奏感动进取电子音乐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061841" y="-1609355"/>
            <a:ext cx="812800" cy="8128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048062" y="2372592"/>
            <a:ext cx="72370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GIẢI THƯỞNG TÌNH BẠN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13427" y="3408473"/>
            <a:ext cx="304334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GV</a:t>
            </a:r>
            <a:r>
              <a:rPr lang="en-US" sz="2000" b="1" i="1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 ..........</a:t>
            </a:r>
            <a:endParaRPr lang="en-US" sz="2000" b="1" i="1" dirty="0">
              <a:solidFill>
                <a:srgbClr val="C0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 animBg="1"/>
      <p:bldP spid="16" grpId="0" animBg="1"/>
      <p:bldP spid="17" grpId="0" animBg="1"/>
      <p:bldP spid="18" grpId="0" animBg="1"/>
      <p:bldP spid="19" grpId="0" animBg="1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371831">
            <a:off x="575119" y="1440446"/>
            <a:ext cx="3387938" cy="4792294"/>
          </a:xfrm>
          <a:prstGeom prst="rect">
            <a:avLst/>
          </a:prstGeom>
        </p:spPr>
      </p:pic>
      <p:grpSp>
        <p:nvGrpSpPr>
          <p:cNvPr id="17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19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09"/>
          <p:cNvSpPr txBox="1"/>
          <p:nvPr/>
        </p:nvSpPr>
        <p:spPr>
          <a:xfrm>
            <a:off x="103857" y="1989084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vào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vở</a:t>
            </a:r>
            <a:endParaRPr lang="en-US" altLang="zh-CN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1" name="文本框 41"/>
          <p:cNvSpPr txBox="1"/>
          <p:nvPr/>
        </p:nvSpPr>
        <p:spPr>
          <a:xfrm>
            <a:off x="1333746" y="118087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4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2222E-6 2.46914E-7 L 4.72222E-6 -0.07222 " pathEditMode="relative" rAng="0" ptsTypes="AA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-88607" y="-242468"/>
            <a:ext cx="1656185" cy="1499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rot="371831">
            <a:off x="-954484" y="1361450"/>
            <a:ext cx="3387938" cy="479229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8"/>
          <p:cNvSpPr/>
          <p:nvPr/>
        </p:nvSpPr>
        <p:spPr>
          <a:xfrm>
            <a:off x="107504" y="987574"/>
            <a:ext cx="87702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4. </a:t>
            </a:r>
            <a:r>
              <a:rPr lang="en-US" altLang="zh-CN" sz="40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r>
              <a:rPr lang="en-US" altLang="zh-CN" sz="40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40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trả</a:t>
            </a:r>
            <a:r>
              <a:rPr lang="en-US" altLang="zh-CN" sz="40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lời</a:t>
            </a:r>
            <a:r>
              <a:rPr lang="en-US" altLang="zh-CN" sz="40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cho</a:t>
            </a:r>
            <a:r>
              <a:rPr lang="en-US" altLang="zh-CN" sz="40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40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hỏi</a:t>
            </a:r>
            <a:r>
              <a:rPr lang="en-US" altLang="zh-CN" sz="40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c ở </a:t>
            </a:r>
            <a:r>
              <a:rPr lang="en-US" altLang="zh-CN" sz="40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mục</a:t>
            </a:r>
            <a:r>
              <a:rPr lang="en-US" altLang="zh-CN" sz="40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3</a:t>
            </a:r>
            <a:endParaRPr lang="zh-CN" altLang="en-US" sz="4000" b="1" dirty="0">
              <a:latin typeface="HL Hoctro" panose="02000000000000000000" pitchFamily="2" charset="0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0" name="矩形 8"/>
          <p:cNvSpPr/>
          <p:nvPr/>
        </p:nvSpPr>
        <p:spPr>
          <a:xfrm>
            <a:off x="0" y="2263689"/>
            <a:ext cx="7380312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48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48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48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ngã</a:t>
            </a:r>
            <a:r>
              <a:rPr lang="en-US" altLang="zh-CN" sz="48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nai</a:t>
            </a:r>
            <a:r>
              <a:rPr lang="en-US" altLang="zh-CN" sz="48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(…) </a:t>
            </a:r>
            <a:endParaRPr lang="zh-CN" altLang="en-US" sz="4800" b="1" dirty="0">
              <a:solidFill>
                <a:srgbClr val="0070C0"/>
              </a:solidFill>
              <a:latin typeface="HL Hoctro" panose="02000000000000000000" pitchFamily="2" charset="0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1" name="矩形 8"/>
          <p:cNvSpPr/>
          <p:nvPr/>
        </p:nvSpPr>
        <p:spPr>
          <a:xfrm>
            <a:off x="5639862" y="2263689"/>
            <a:ext cx="3347864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48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dừng</a:t>
            </a:r>
            <a:r>
              <a:rPr lang="en-US" altLang="zh-CN" sz="48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lại</a:t>
            </a:r>
            <a:r>
              <a:rPr lang="en-US" altLang="zh-CN" sz="48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</a:t>
            </a:r>
            <a:endParaRPr lang="zh-CN" altLang="en-US" sz="4800" b="1" dirty="0">
              <a:solidFill>
                <a:srgbClr val="0070C0"/>
              </a:solidFill>
              <a:latin typeface="HL Hoctro" panose="02000000000000000000" pitchFamily="2" charset="0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2" name="矩形 8"/>
          <p:cNvSpPr/>
          <p:nvPr/>
        </p:nvSpPr>
        <p:spPr>
          <a:xfrm>
            <a:off x="-32921" y="3279056"/>
            <a:ext cx="756084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48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đỡ</a:t>
            </a:r>
            <a:r>
              <a:rPr lang="en-US" altLang="zh-CN" sz="48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48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đứng</a:t>
            </a:r>
            <a:r>
              <a:rPr lang="en-US" altLang="zh-CN" sz="48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dậy</a:t>
            </a:r>
            <a:r>
              <a:rPr lang="en-US" altLang="zh-CN" sz="48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  <a:endParaRPr lang="zh-CN" altLang="en-US" sz="4800" b="1" dirty="0">
              <a:solidFill>
                <a:srgbClr val="0070C0"/>
              </a:solidFill>
              <a:latin typeface="HL Hoctro" panose="02000000000000000000" pitchFamily="2" charset="0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371831">
            <a:off x="575119" y="1440446"/>
            <a:ext cx="3387938" cy="4792294"/>
          </a:xfrm>
          <a:prstGeom prst="rect">
            <a:avLst/>
          </a:prstGeom>
        </p:spPr>
      </p:pic>
      <p:grpSp>
        <p:nvGrpSpPr>
          <p:cNvPr id="17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19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09"/>
          <p:cNvSpPr txBox="1"/>
          <p:nvPr/>
        </p:nvSpPr>
        <p:spPr>
          <a:xfrm>
            <a:off x="103857" y="1989084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 từ ngữ</a:t>
            </a:r>
            <a:endParaRPr lang="en-US" altLang="zh-CN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1" name="文本框 41"/>
          <p:cNvSpPr txBox="1"/>
          <p:nvPr/>
        </p:nvSpPr>
        <p:spPr>
          <a:xfrm>
            <a:off x="1333746" y="118087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5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2222E-6 2.46914E-7 L 4.72222E-6 -0.07222 " pathEditMode="relative" rAng="0" ptsTypes="AA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8"/>
          <p:cNvSpPr/>
          <p:nvPr/>
        </p:nvSpPr>
        <p:spPr>
          <a:xfrm>
            <a:off x="251520" y="2715766"/>
            <a:ext cx="914400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altLang="zh-CN" sz="40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 học múa, em phải tập</a:t>
            </a:r>
            <a:r>
              <a:rPr lang="en-US" altLang="zh-CN" sz="4000" b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</a:t>
            </a:r>
            <a:r>
              <a:rPr lang="vi-VN" altLang="zh-CN" sz="4000" b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</a:t>
            </a:r>
            <a:r>
              <a:rPr lang="vi-VN" altLang="zh-CN" sz="40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(...)  </a:t>
            </a:r>
            <a:r>
              <a:rPr lang="en-US" altLang="zh-CN" sz="40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vi-VN" altLang="zh-CN" sz="40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chân.</a:t>
            </a:r>
            <a:endParaRPr lang="zh-CN" altLang="en-US" sz="4000" b="1" dirty="0">
              <a:solidFill>
                <a:srgbClr val="FF000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1" name="矩形 8"/>
          <p:cNvSpPr/>
          <p:nvPr/>
        </p:nvSpPr>
        <p:spPr>
          <a:xfrm>
            <a:off x="251520" y="527816"/>
            <a:ext cx="8795977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ngữ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để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hoàn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thiện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vào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vở</a:t>
            </a:r>
            <a:endParaRPr lang="zh-CN" altLang="en-US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矩形 8"/>
          <p:cNvSpPr/>
          <p:nvPr/>
        </p:nvSpPr>
        <p:spPr>
          <a:xfrm>
            <a:off x="1763688" y="1351888"/>
            <a:ext cx="1368152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 lại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  </a:t>
            </a:r>
            <a:endParaRPr lang="zh-CN" altLang="en-US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3" name="矩形 8"/>
          <p:cNvSpPr/>
          <p:nvPr/>
        </p:nvSpPr>
        <p:spPr>
          <a:xfrm>
            <a:off x="5436096" y="1366824"/>
            <a:ext cx="2673531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altLang="zh-CN" sz="32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đứng dậy</a:t>
            </a:r>
            <a:endParaRPr lang="zh-CN" altLang="en-US" sz="32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4" name="矩形 8"/>
          <p:cNvSpPr/>
          <p:nvPr/>
        </p:nvSpPr>
        <p:spPr>
          <a:xfrm>
            <a:off x="3779912" y="1366825"/>
            <a:ext cx="1224136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</a:t>
            </a:r>
            <a:r>
              <a:rPr lang="vi-VN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xoạc</a:t>
            </a:r>
            <a:r>
              <a:rPr lang="en-US" altLang="zh-CN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</a:t>
            </a:r>
            <a:r>
              <a:rPr lang="en-US" altLang="zh-CN" sz="32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</a:t>
            </a:r>
            <a:endParaRPr lang="zh-CN" altLang="en-US" sz="32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8.64198E-7 L 0.22448 0.2756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137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371831">
            <a:off x="575119" y="1440446"/>
            <a:ext cx="3387938" cy="4792294"/>
          </a:xfrm>
          <a:prstGeom prst="rect">
            <a:avLst/>
          </a:prstGeom>
        </p:spPr>
      </p:pic>
      <p:grpSp>
        <p:nvGrpSpPr>
          <p:cNvPr id="17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19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09"/>
          <p:cNvSpPr txBox="1"/>
          <p:nvPr/>
        </p:nvSpPr>
        <p:spPr>
          <a:xfrm>
            <a:off x="103857" y="1989084"/>
            <a:ext cx="35884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Quan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sát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endParaRPr lang="en-US" altLang="zh-CN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1" name="文本框 41"/>
          <p:cNvSpPr txBox="1"/>
          <p:nvPr/>
        </p:nvSpPr>
        <p:spPr>
          <a:xfrm>
            <a:off x="1333746" y="118087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6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2222E-6 -4.93827E-7 L 4.72222E-6 -0.07222 " pathEditMode="relative" rAng="0" ptsTypes="AA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/>
          <p:nvPr/>
        </p:nvSpPr>
        <p:spPr>
          <a:xfrm>
            <a:off x="0" y="-28922"/>
            <a:ext cx="914400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Quan</a:t>
            </a:r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sát</a:t>
            </a:r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kể</a:t>
            </a:r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lại</a:t>
            </a:r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chuyện</a:t>
            </a:r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Giải</a:t>
            </a:r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thưởng</a:t>
            </a:r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tình</a:t>
            </a:r>
            <a:r>
              <a:rPr lang="en-US" altLang="zh-CN" sz="28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endParaRPr lang="zh-CN" altLang="en-US" sz="2800" b="1" dirty="0">
              <a:latin typeface="HL Hoctro" panose="02000000000000000000" pitchFamily="2" charset="0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298"/>
            <a:ext cx="4139951" cy="21494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94298"/>
            <a:ext cx="4499992" cy="21494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6107"/>
            <a:ext cx="4139951" cy="25819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2667240"/>
            <a:ext cx="4499992" cy="234627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371831">
            <a:off x="575119" y="1440446"/>
            <a:ext cx="3387938" cy="4792294"/>
          </a:xfrm>
          <a:prstGeom prst="rect">
            <a:avLst/>
          </a:prstGeom>
        </p:spPr>
      </p:pic>
      <p:grpSp>
        <p:nvGrpSpPr>
          <p:cNvPr id="17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19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09"/>
          <p:cNvSpPr txBox="1"/>
          <p:nvPr/>
        </p:nvSpPr>
        <p:spPr>
          <a:xfrm>
            <a:off x="103857" y="1989084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Nghe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–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endParaRPr lang="en-US" altLang="zh-CN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1" name="文本框 41"/>
          <p:cNvSpPr txBox="1"/>
          <p:nvPr/>
        </p:nvSpPr>
        <p:spPr>
          <a:xfrm>
            <a:off x="1333746" y="118087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7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2222E-6 2.46914E-7 L 4.72222E-6 -0.07222 " pathEditMode="relative" rAng="0" ptsTypes="AA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00" y="-123914"/>
            <a:ext cx="9144000" cy="52360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52120" y="1707654"/>
            <a:ext cx="151216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39752" y="1059582"/>
            <a:ext cx="79208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3975616" y="1059582"/>
            <a:ext cx="115212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576096" y="1507314"/>
            <a:ext cx="1419840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3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9491" y="546129"/>
            <a:ext cx="4045018" cy="4051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88024" y="2460035"/>
            <a:ext cx="3550608" cy="2613430"/>
          </a:xfrm>
          <a:prstGeom prst="rect">
            <a:avLst/>
          </a:prstGeom>
        </p:spPr>
      </p:pic>
      <p:grpSp>
        <p:nvGrpSpPr>
          <p:cNvPr id="8" name="组合 4"/>
          <p:cNvGrpSpPr/>
          <p:nvPr/>
        </p:nvGrpSpPr>
        <p:grpSpPr>
          <a:xfrm>
            <a:off x="-540568" y="-328807"/>
            <a:ext cx="5213131" cy="4808241"/>
            <a:chOff x="1001374" y="-370703"/>
            <a:chExt cx="6695744" cy="6175701"/>
          </a:xfrm>
        </p:grpSpPr>
        <p:pic>
          <p:nvPicPr>
            <p:cNvPr id="9" name="图片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10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9"/>
          <p:cNvSpPr txBox="1"/>
          <p:nvPr/>
        </p:nvSpPr>
        <p:spPr>
          <a:xfrm>
            <a:off x="191483" y="2075314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Khởi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12" name="文本框 41"/>
          <p:cNvSpPr txBox="1"/>
          <p:nvPr/>
        </p:nvSpPr>
        <p:spPr>
          <a:xfrm>
            <a:off x="1480222" y="996320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1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1.85185E-6 L -4.16667E-6 -0.07222 " pathEditMode="relative" rAng="0" ptsTypes="AA">
                                      <p:cBhvr>
                                        <p:cTn id="3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371831">
            <a:off x="575119" y="1440446"/>
            <a:ext cx="3387938" cy="4792294"/>
          </a:xfrm>
          <a:prstGeom prst="rect">
            <a:avLst/>
          </a:prstGeom>
        </p:spPr>
      </p:pic>
      <p:grpSp>
        <p:nvGrpSpPr>
          <p:cNvPr id="17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19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09"/>
          <p:cNvSpPr txBox="1"/>
          <p:nvPr/>
        </p:nvSpPr>
        <p:spPr>
          <a:xfrm>
            <a:off x="207249" y="1956569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ngữ</a:t>
            </a:r>
            <a:endParaRPr lang="en-US" altLang="zh-CN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1" name="文本框 41"/>
          <p:cNvSpPr txBox="1"/>
          <p:nvPr/>
        </p:nvSpPr>
        <p:spPr>
          <a:xfrm>
            <a:off x="1333746" y="118087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8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61111E-6 1.7284E-6 L -3.61111E-6 -0.07222 " pathEditMode="relative" rAng="0" ptsTypes="AA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534"/>
            <a:ext cx="9144000" cy="3312368"/>
          </a:xfrm>
          <a:prstGeom prst="rect">
            <a:avLst/>
          </a:prstGeom>
        </p:spPr>
      </p:pic>
      <p:sp>
        <p:nvSpPr>
          <p:cNvPr id="20" name="Hình chữ nhật: Góc Tròn 1"/>
          <p:cNvSpPr/>
          <p:nvPr/>
        </p:nvSpPr>
        <p:spPr>
          <a:xfrm>
            <a:off x="2681669" y="2117155"/>
            <a:ext cx="1701756" cy="634701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b</a:t>
            </a:r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ước</a:t>
            </a:r>
            <a:r>
              <a:rPr lang="en-US" sz="3200" b="1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đi</a:t>
            </a:r>
            <a:endParaRPr lang="vi-VN" sz="3200" b="1" dirty="0">
              <a:solidFill>
                <a:schemeClr val="tx1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  <p:sp>
        <p:nvSpPr>
          <p:cNvPr id="21" name="Hình chữ nhật: Góc Tròn 4"/>
          <p:cNvSpPr/>
          <p:nvPr/>
        </p:nvSpPr>
        <p:spPr>
          <a:xfrm>
            <a:off x="4556836" y="2117155"/>
            <a:ext cx="2218654" cy="634701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n</a:t>
            </a:r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ước</a:t>
            </a:r>
            <a:r>
              <a:rPr lang="en-US" sz="3200" b="1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suối</a:t>
            </a:r>
            <a:endParaRPr lang="vi-VN" sz="3200" b="1" dirty="0">
              <a:solidFill>
                <a:schemeClr val="tx1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  <p:sp>
        <p:nvSpPr>
          <p:cNvPr id="22" name="Hình chữ nhật: Góc Tròn 5"/>
          <p:cNvSpPr/>
          <p:nvPr/>
        </p:nvSpPr>
        <p:spPr>
          <a:xfrm>
            <a:off x="6778141" y="2100710"/>
            <a:ext cx="1871831" cy="707193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r</a:t>
            </a:r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ượt</a:t>
            </a:r>
            <a:r>
              <a:rPr lang="en-US" sz="3200" b="1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đuổi</a:t>
            </a:r>
            <a:endParaRPr lang="vi-VN" sz="3200" b="1" dirty="0">
              <a:solidFill>
                <a:schemeClr val="tx1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  <p:sp>
        <p:nvSpPr>
          <p:cNvPr id="23" name="Hình chữ nhật: Góc Tròn 7"/>
          <p:cNvSpPr/>
          <p:nvPr/>
        </p:nvSpPr>
        <p:spPr>
          <a:xfrm>
            <a:off x="4638422" y="3000523"/>
            <a:ext cx="1990165" cy="634701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đội</a:t>
            </a:r>
            <a:r>
              <a:rPr lang="en-US" sz="3200" b="1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h</a:t>
            </a:r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ình</a:t>
            </a:r>
            <a:endParaRPr lang="vi-VN" sz="3200" b="1" dirty="0">
              <a:solidFill>
                <a:srgbClr val="FF000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  <p:sp>
        <p:nvSpPr>
          <p:cNvPr id="24" name="Hình chữ nhật: Góc Tròn 8"/>
          <p:cNvSpPr/>
          <p:nvPr/>
        </p:nvSpPr>
        <p:spPr>
          <a:xfrm>
            <a:off x="2482250" y="3028528"/>
            <a:ext cx="1990165" cy="634701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t</a:t>
            </a:r>
            <a:r>
              <a:rPr lang="en-US" sz="32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in</a:t>
            </a:r>
            <a:r>
              <a:rPr lang="en-US" sz="3200" b="1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tức</a:t>
            </a:r>
            <a:endParaRPr lang="vi-VN" sz="3200" b="1" dirty="0">
              <a:solidFill>
                <a:schemeClr val="tx1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  <p:sp>
        <p:nvSpPr>
          <p:cNvPr id="25" name="Hình chữ nhật: Góc Tròn 10"/>
          <p:cNvSpPr/>
          <p:nvPr/>
        </p:nvSpPr>
        <p:spPr>
          <a:xfrm>
            <a:off x="6950378" y="2992375"/>
            <a:ext cx="1871831" cy="634701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v</a:t>
            </a:r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inh</a:t>
            </a:r>
            <a:r>
              <a:rPr lang="en-US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dự</a:t>
            </a:r>
            <a:endParaRPr lang="vi-VN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371831">
            <a:off x="575119" y="1440446"/>
            <a:ext cx="3387938" cy="4792294"/>
          </a:xfrm>
          <a:prstGeom prst="rect">
            <a:avLst/>
          </a:prstGeom>
        </p:spPr>
      </p:pic>
      <p:grpSp>
        <p:nvGrpSpPr>
          <p:cNvPr id="17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19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09"/>
          <p:cNvSpPr txBox="1"/>
          <p:nvPr/>
        </p:nvSpPr>
        <p:spPr>
          <a:xfrm>
            <a:off x="207249" y="1956569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Nói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theo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endParaRPr lang="en-US" altLang="zh-CN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1" name="文本框 41"/>
          <p:cNvSpPr txBox="1"/>
          <p:nvPr/>
        </p:nvSpPr>
        <p:spPr>
          <a:xfrm>
            <a:off x="1333746" y="118087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9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61111E-6 1.7284E-6 L -3.61111E-6 -0.07222 " pathEditMode="relative" rAng="0" ptsTypes="AA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rot="371831">
            <a:off x="575119" y="1440446"/>
            <a:ext cx="3387938" cy="479229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73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371831">
            <a:off x="575119" y="1440446"/>
            <a:ext cx="3387938" cy="4792294"/>
          </a:xfrm>
          <a:prstGeom prst="rect">
            <a:avLst/>
          </a:prstGeom>
        </p:spPr>
      </p:pic>
      <p:grpSp>
        <p:nvGrpSpPr>
          <p:cNvPr id="17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19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09"/>
          <p:cNvSpPr txBox="1"/>
          <p:nvPr/>
        </p:nvSpPr>
        <p:spPr>
          <a:xfrm>
            <a:off x="207249" y="1956569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Củng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cố</a:t>
            </a:r>
            <a:endParaRPr lang="en-US" altLang="zh-CN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1" name="文本框 41"/>
          <p:cNvSpPr txBox="1"/>
          <p:nvPr/>
        </p:nvSpPr>
        <p:spPr>
          <a:xfrm>
            <a:off x="1333746" y="118087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10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61111E-6 1.7284E-6 L -3.61111E-6 -0.07222 " pathEditMode="relative" rAng="0" ptsTypes="AA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71831">
            <a:off x="-430294" y="1507155"/>
            <a:ext cx="3731754" cy="527862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3558"/>
            <a:ext cx="9108504" cy="4515966"/>
          </a:xfrm>
          <a:prstGeom prst="rect">
            <a:avLst/>
          </a:prstGeom>
        </p:spPr>
      </p:pic>
      <p:sp>
        <p:nvSpPr>
          <p:cNvPr id="27" name="矩形 8"/>
          <p:cNvSpPr/>
          <p:nvPr/>
        </p:nvSpPr>
        <p:spPr>
          <a:xfrm>
            <a:off x="0" y="19984"/>
            <a:ext cx="9144000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Quan</a:t>
            </a:r>
            <a:r>
              <a:rPr lang="en-US" altLang="zh-CN" sz="4000" b="1" dirty="0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sát</a:t>
            </a:r>
            <a:r>
              <a:rPr lang="en-US" altLang="zh-CN" sz="4000" b="1" dirty="0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r>
              <a:rPr lang="en-US" altLang="zh-CN" sz="4000" b="1" dirty="0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4000" b="1" dirty="0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nói</a:t>
            </a:r>
            <a:r>
              <a:rPr lang="en-US" altLang="zh-CN" sz="4000" b="1" dirty="0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về</a:t>
            </a:r>
            <a:r>
              <a:rPr lang="en-US" altLang="zh-CN" sz="4000" b="1" dirty="0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những</a:t>
            </a:r>
            <a:r>
              <a:rPr lang="en-US" altLang="zh-CN" sz="4000" b="1" dirty="0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gì</a:t>
            </a:r>
            <a:r>
              <a:rPr lang="en-US" altLang="zh-CN" sz="4000" b="1" dirty="0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em</a:t>
            </a:r>
            <a:r>
              <a:rPr lang="en-US" altLang="zh-CN" sz="4000" b="1" dirty="0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thấy</a:t>
            </a:r>
            <a:r>
              <a:rPr lang="en-US" altLang="zh-CN" sz="4000" b="1" dirty="0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trong</a:t>
            </a:r>
            <a:r>
              <a:rPr lang="en-US" altLang="zh-CN" sz="4000" b="1" dirty="0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C0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endParaRPr lang="zh-CN" altLang="en-US" sz="4000" b="1" dirty="0">
              <a:solidFill>
                <a:srgbClr val="C0000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rot="371831">
            <a:off x="575119" y="1440446"/>
            <a:ext cx="3387938" cy="4792294"/>
          </a:xfrm>
          <a:prstGeom prst="rect">
            <a:avLst/>
          </a:prstGeom>
        </p:spPr>
      </p:pic>
      <p:grpSp>
        <p:nvGrpSpPr>
          <p:cNvPr id="17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19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09"/>
          <p:cNvSpPr txBox="1"/>
          <p:nvPr/>
        </p:nvSpPr>
        <p:spPr>
          <a:xfrm>
            <a:off x="173229" y="2325603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Đọc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1" name="文本框 41"/>
          <p:cNvSpPr txBox="1"/>
          <p:nvPr/>
        </p:nvSpPr>
        <p:spPr>
          <a:xfrm>
            <a:off x="1445315" y="1383779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2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1.85185E-6 L -4.16667E-6 -0.07222 " pathEditMode="relative" rAng="0" ptsTypes="AA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0646"/>
            <a:ext cx="9252519" cy="31683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53" y="2897706"/>
            <a:ext cx="9217352" cy="2338340"/>
          </a:xfrm>
          <a:prstGeom prst="rect">
            <a:avLst/>
          </a:prstGeom>
        </p:spPr>
      </p:pic>
      <p:pic>
        <p:nvPicPr>
          <p:cNvPr id="7" name="giải thưởng tình bạn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"/>
          <p:cNvSpPr/>
          <p:nvPr/>
        </p:nvSpPr>
        <p:spPr>
          <a:xfrm>
            <a:off x="0" y="-164554"/>
            <a:ext cx="9396535" cy="616338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Giải</a:t>
            </a:r>
            <a:r>
              <a:rPr lang="en-US" altLang="zh-CN" sz="36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thưởng</a:t>
            </a:r>
            <a:r>
              <a:rPr lang="en-US" altLang="zh-CN" sz="36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tình</a:t>
            </a:r>
            <a:r>
              <a:rPr lang="en-US" altLang="zh-CN" sz="36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endParaRPr lang="en-US" altLang="zh-CN" sz="3600" b="1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tham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dự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một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cuộc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chạy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đua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                                                                    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Trước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vạch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xuất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phát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xoạc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chân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lấy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đà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Sau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trọng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tài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ra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hiệu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hai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lao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như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tên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bắn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Cả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hai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luôn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ở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vị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trí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dẫn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đầu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Bỗng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nhiên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vấp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phải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một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hòn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đá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rồi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ngã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oạch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 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vội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dừng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lại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đỡ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đứng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dậy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</a:p>
          <a:p>
            <a:pPr algn="just"/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về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đích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cuối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cùng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Nhưng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cả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hai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đều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được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tặng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giải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thưởng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tình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                                                    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(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Lâm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Anh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)</a:t>
            </a:r>
            <a:endParaRPr lang="zh-CN" altLang="en-US" sz="3200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endParaRPr lang="zh-CN" altLang="en-US" sz="3200" dirty="0">
              <a:solidFill>
                <a:srgbClr val="F14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13" name="Lưu đồ: Đường kết nối 8"/>
          <p:cNvSpPr/>
          <p:nvPr/>
        </p:nvSpPr>
        <p:spPr>
          <a:xfrm>
            <a:off x="691118" y="809182"/>
            <a:ext cx="361507" cy="350874"/>
          </a:xfrm>
          <a:prstGeom prst="flowChartConnector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Lưu đồ: Đường kết nối 10"/>
          <p:cNvSpPr/>
          <p:nvPr/>
        </p:nvSpPr>
        <p:spPr>
          <a:xfrm>
            <a:off x="0" y="1203598"/>
            <a:ext cx="372140" cy="350874"/>
          </a:xfrm>
          <a:prstGeom prst="flowChartConnector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Lưu đồ: Đường kết nối 11"/>
          <p:cNvSpPr/>
          <p:nvPr/>
        </p:nvSpPr>
        <p:spPr>
          <a:xfrm>
            <a:off x="921031" y="1697822"/>
            <a:ext cx="361507" cy="350874"/>
          </a:xfrm>
          <a:prstGeom prst="flowChartConnector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Lưu đồ: Đường kết nối 12"/>
          <p:cNvSpPr/>
          <p:nvPr/>
        </p:nvSpPr>
        <p:spPr>
          <a:xfrm>
            <a:off x="1203882" y="2154342"/>
            <a:ext cx="361507" cy="350874"/>
          </a:xfrm>
          <a:prstGeom prst="flowChartConnector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Lưu đồ: Đường kết nối 13"/>
          <p:cNvSpPr/>
          <p:nvPr/>
        </p:nvSpPr>
        <p:spPr>
          <a:xfrm>
            <a:off x="6585633" y="2308105"/>
            <a:ext cx="361507" cy="333913"/>
          </a:xfrm>
          <a:prstGeom prst="flowChartConnector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Lưu đồ: Đường kết nối 14"/>
          <p:cNvSpPr/>
          <p:nvPr/>
        </p:nvSpPr>
        <p:spPr>
          <a:xfrm>
            <a:off x="7884368" y="2741703"/>
            <a:ext cx="361507" cy="350874"/>
          </a:xfrm>
          <a:prstGeom prst="flowChartConnector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Lưu đồ: Đường kết nối 15"/>
          <p:cNvSpPr/>
          <p:nvPr/>
        </p:nvSpPr>
        <p:spPr>
          <a:xfrm>
            <a:off x="871871" y="3691833"/>
            <a:ext cx="361507" cy="350874"/>
          </a:xfrm>
          <a:prstGeom prst="flowChartConnector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Lưu đồ: Đường kết nối 15"/>
          <p:cNvSpPr/>
          <p:nvPr/>
        </p:nvSpPr>
        <p:spPr>
          <a:xfrm>
            <a:off x="6947140" y="3691833"/>
            <a:ext cx="361507" cy="350874"/>
          </a:xfrm>
          <a:prstGeom prst="flowChartConnector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360" y="123478"/>
            <a:ext cx="897248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Giải</a:t>
            </a:r>
            <a:r>
              <a:rPr lang="en-US" altLang="zh-CN" sz="32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thưởng</a:t>
            </a:r>
            <a:r>
              <a:rPr lang="en-US" altLang="zh-CN" sz="32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tình</a:t>
            </a:r>
            <a:r>
              <a:rPr lang="en-US" altLang="zh-CN" sz="32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endParaRPr lang="en-US" altLang="zh-CN" sz="3200" b="1" dirty="0">
              <a:solidFill>
                <a:srgbClr val="FF000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   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Nai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tham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dự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một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cuộc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chạy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đua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Trước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vạch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xuất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phát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nai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xoạc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chân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lấy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Sau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trọng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tài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ra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hiệu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hai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lao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tên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bắn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Cả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hai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luôn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ở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dẫn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đầu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Bỗng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nhiên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vấp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phải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một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hòn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đá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rồi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ngã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oạch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Nai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vội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dừng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lại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đỡ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đứng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dậy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651870"/>
            <a:ext cx="87484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về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đích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cuối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cùng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Nhưng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cả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hai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đều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được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tặng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giải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thưởng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tình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</a:p>
          <a:p>
            <a:r>
              <a:rPr lang="en-US" altLang="zh-CN" sz="3200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					(</a:t>
            </a:r>
            <a:r>
              <a:rPr lang="en-US" altLang="zh-CN" sz="3200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Lâm</a:t>
            </a:r>
            <a:r>
              <a:rPr lang="en-US" altLang="zh-CN" sz="3200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Anh</a:t>
            </a:r>
            <a:r>
              <a:rPr lang="en-US" altLang="zh-CN" sz="3200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endParaRPr lang="en-US" altLang="zh-CN" sz="3200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" name="Lưu đồ: Đường kết nối 8"/>
          <p:cNvSpPr/>
          <p:nvPr/>
        </p:nvSpPr>
        <p:spPr>
          <a:xfrm>
            <a:off x="579880" y="771550"/>
            <a:ext cx="361507" cy="350874"/>
          </a:xfrm>
          <a:prstGeom prst="flowChartConnector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Lưu đồ: Đường kết nối 10"/>
          <p:cNvSpPr/>
          <p:nvPr/>
        </p:nvSpPr>
        <p:spPr>
          <a:xfrm>
            <a:off x="387789" y="3763577"/>
            <a:ext cx="372140" cy="350874"/>
          </a:xfrm>
          <a:prstGeom prst="flowChartConnector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-33129"/>
            <a:ext cx="9144000" cy="5176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1197718">
            <a:off x="-785719" y="-79535"/>
            <a:ext cx="10715436" cy="535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2386643"/>
            <a:ext cx="9144000" cy="2741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571851" y="483518"/>
            <a:ext cx="1307595" cy="601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-61912" y="44268"/>
            <a:ext cx="1901121" cy="787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171155" y="2861134"/>
            <a:ext cx="2289840" cy="2289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371831">
            <a:off x="575119" y="1440446"/>
            <a:ext cx="3387938" cy="4792294"/>
          </a:xfrm>
          <a:prstGeom prst="rect">
            <a:avLst/>
          </a:prstGeom>
        </p:spPr>
      </p:pic>
      <p:grpSp>
        <p:nvGrpSpPr>
          <p:cNvPr id="17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19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09"/>
          <p:cNvSpPr txBox="1"/>
          <p:nvPr/>
        </p:nvSpPr>
        <p:spPr>
          <a:xfrm>
            <a:off x="103857" y="1989084"/>
            <a:ext cx="35884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Trả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lời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</a:p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hỏi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1" name="文本框 41"/>
          <p:cNvSpPr txBox="1"/>
          <p:nvPr/>
        </p:nvSpPr>
        <p:spPr>
          <a:xfrm>
            <a:off x="1333746" y="118087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3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2222E-6 -4.93827E-7 L 4.72222E-6 -0.07222 " pathEditMode="relative" rAng="0" ptsTypes="AA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" y="843558"/>
            <a:ext cx="9143999" cy="4299942"/>
          </a:xfrm>
          <a:prstGeom prst="rect">
            <a:avLst/>
          </a:prstGeom>
        </p:spPr>
      </p:pic>
      <p:sp>
        <p:nvSpPr>
          <p:cNvPr id="22" name="矩形 8"/>
          <p:cNvSpPr/>
          <p:nvPr/>
        </p:nvSpPr>
        <p:spPr>
          <a:xfrm>
            <a:off x="827584" y="137251"/>
            <a:ext cx="8505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a.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Đôi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trong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chuyện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ai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6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3" name="矩形 8"/>
          <p:cNvSpPr/>
          <p:nvPr/>
        </p:nvSpPr>
        <p:spPr>
          <a:xfrm>
            <a:off x="827584" y="145460"/>
            <a:ext cx="8505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b.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Vì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sao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ngã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6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4" name="矩形 8"/>
          <p:cNvSpPr/>
          <p:nvPr/>
        </p:nvSpPr>
        <p:spPr>
          <a:xfrm>
            <a:off x="827584" y="163134"/>
            <a:ext cx="8505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c.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hoẵng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ngã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nai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đã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làm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gì</a:t>
            </a:r>
            <a:r>
              <a:rPr lang="en-US" altLang="zh-CN" sz="36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6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6E068"/>
      </a:accent1>
      <a:accent2>
        <a:srgbClr val="F6E068"/>
      </a:accent2>
      <a:accent3>
        <a:srgbClr val="F6E068"/>
      </a:accent3>
      <a:accent4>
        <a:srgbClr val="F6E068"/>
      </a:accent4>
      <a:accent5>
        <a:srgbClr val="F6E068"/>
      </a:accent5>
      <a:accent6>
        <a:srgbClr val="F6E068"/>
      </a:accent6>
      <a:hlink>
        <a:srgbClr val="696356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</Words>
  <Application>Microsoft Office PowerPoint</Application>
  <PresentationFormat>On-screen Show (16:9)</PresentationFormat>
  <Paragraphs>76</Paragraphs>
  <Slides>24</Slides>
  <Notes>13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Microsoft YaHei</vt:lpstr>
      <vt:lpstr>Arial</vt:lpstr>
      <vt:lpstr>Arial-Rounded</vt:lpstr>
      <vt:lpstr>HL Hoctro</vt:lpstr>
      <vt:lpstr>inpin heiti</vt:lpstr>
      <vt:lpstr>Times New Roman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Admin</cp:lastModifiedBy>
  <cp:revision>357</cp:revision>
  <dcterms:created xsi:type="dcterms:W3CDTF">2015-12-11T17:46:00Z</dcterms:created>
  <dcterms:modified xsi:type="dcterms:W3CDTF">2024-04-17T09:18:38Z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