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289" r:id="rId3"/>
    <p:sldId id="258" r:id="rId4"/>
    <p:sldId id="275" r:id="rId5"/>
    <p:sldId id="266" r:id="rId6"/>
    <p:sldId id="276" r:id="rId7"/>
    <p:sldId id="295" r:id="rId8"/>
    <p:sldId id="288" r:id="rId9"/>
    <p:sldId id="297" r:id="rId10"/>
    <p:sldId id="296" r:id="rId11"/>
    <p:sldId id="298" r:id="rId12"/>
    <p:sldId id="290" r:id="rId13"/>
    <p:sldId id="267" r:id="rId14"/>
    <p:sldId id="279" r:id="rId15"/>
    <p:sldId id="268" r:id="rId16"/>
    <p:sldId id="299" r:id="rId17"/>
    <p:sldId id="281" r:id="rId18"/>
    <p:sldId id="291" r:id="rId19"/>
    <p:sldId id="269" r:id="rId20"/>
    <p:sldId id="282" r:id="rId21"/>
    <p:sldId id="270" r:id="rId22"/>
    <p:sldId id="283" r:id="rId23"/>
    <p:sldId id="292" r:id="rId24"/>
    <p:sldId id="271" r:id="rId25"/>
    <p:sldId id="293" r:id="rId26"/>
    <p:sldId id="285" r:id="rId27"/>
    <p:sldId id="272" r:id="rId28"/>
    <p:sldId id="286" r:id="rId29"/>
    <p:sldId id="273" r:id="rId30"/>
    <p:sldId id="294" r:id="rId31"/>
    <p:sldId id="274" r:id="rId32"/>
  </p:sldIdLst>
  <p:sldSz cx="9144000" cy="5143500" type="screen16x9"/>
  <p:notesSz cx="6858000" cy="9144000"/>
  <p:embeddedFontLst>
    <p:embeddedFont>
      <p:font typeface="DFPOP1-W9" panose="020B0604020202020204" charset="-128"/>
      <p:regular r:id="rId34"/>
    </p:embeddedFont>
    <p:embeddedFont>
      <p:font typeface="SimSun" panose="02010600030101010101" pitchFamily="2" charset="-122"/>
      <p:regular r:id="rId35"/>
    </p:embeddedFont>
    <p:embeddedFont>
      <p:font typeface="SimSun" panose="02010600030101010101" pitchFamily="2" charset="-122"/>
      <p:regular r:id="rId35"/>
    </p:embeddedFont>
    <p:embeddedFont>
      <p:font typeface="Arial-Rounded" panose="020B0500000000000000" charset="0"/>
      <p:regular r:id="rId36"/>
    </p:embeddedFont>
    <p:embeddedFont>
      <p:font typeface="Microsoft YaHei" panose="020B0503020204020204" pitchFamily="34" charset="-122"/>
      <p:regular r:id="rId37"/>
      <p:bold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hần Mặc định" id="{89293C27-06D2-442F-A694-0966E65ACEDD}">
          <p14:sldIdLst>
            <p14:sldId id="256"/>
            <p14:sldId id="289"/>
          </p14:sldIdLst>
        </p14:section>
        <p14:section name="Tiết 1" id="{694160BE-F2C5-4F1F-9227-A8A060926D5B}">
          <p14:sldIdLst>
            <p14:sldId id="258"/>
            <p14:sldId id="275"/>
            <p14:sldId id="266"/>
            <p14:sldId id="276"/>
            <p14:sldId id="295"/>
            <p14:sldId id="288"/>
            <p14:sldId id="297"/>
            <p14:sldId id="296"/>
            <p14:sldId id="298"/>
            <p14:sldId id="290"/>
          </p14:sldIdLst>
        </p14:section>
        <p14:section name="Tiết 2" id="{47239A1A-9B72-4DA5-96A7-F8786F163078}">
          <p14:sldIdLst>
            <p14:sldId id="267"/>
            <p14:sldId id="279"/>
            <p14:sldId id="268"/>
            <p14:sldId id="299"/>
            <p14:sldId id="281"/>
            <p14:sldId id="291"/>
          </p14:sldIdLst>
        </p14:section>
        <p14:section name="Tiết 3" id="{8DB3B22B-32B6-4C3F-838D-DF98A9DBE4B7}">
          <p14:sldIdLst>
            <p14:sldId id="269"/>
            <p14:sldId id="282"/>
            <p14:sldId id="270"/>
            <p14:sldId id="283"/>
            <p14:sldId id="292"/>
          </p14:sldIdLst>
        </p14:section>
        <p14:section name="Tiết 4" id="{30D029CA-39C5-4833-936C-43C5EF842993}">
          <p14:sldIdLst>
            <p14:sldId id="271"/>
            <p14:sldId id="293"/>
            <p14:sldId id="285"/>
            <p14:sldId id="272"/>
            <p14:sldId id="286"/>
            <p14:sldId id="273"/>
            <p14:sldId id="294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A420"/>
    <a:srgbClr val="F14420"/>
    <a:srgbClr val="679C31"/>
    <a:srgbClr val="920000"/>
    <a:srgbClr val="F56636"/>
    <a:srgbClr val="EF2A19"/>
    <a:srgbClr val="A9250B"/>
    <a:srgbClr val="FF6600"/>
    <a:srgbClr val="8CB823"/>
    <a:srgbClr val="C4D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75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62ACC-35BD-4150-8E45-CFF6493109C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4C845-2BE2-4423-97B3-49F88020E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t="36971" r="-1"/>
          <a:stretch>
            <a:fillRect/>
          </a:stretch>
        </p:blipFill>
        <p:spPr>
          <a:xfrm>
            <a:off x="1" y="1828800"/>
            <a:ext cx="9143998" cy="3004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32997"/>
            <a:ext cx="9613558" cy="15080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/>
          <a:stretch>
            <a:fillRect/>
          </a:stretch>
        </p:blipFill>
        <p:spPr>
          <a:xfrm>
            <a:off x="-93027" y="3505218"/>
            <a:ext cx="9130145" cy="12156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6" y="4017444"/>
            <a:ext cx="9157856" cy="1126056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175605" y="3190604"/>
            <a:ext cx="694959" cy="1329039"/>
            <a:chOff x="181346" y="1761375"/>
            <a:chExt cx="1517253" cy="290159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8460597" y="3435861"/>
            <a:ext cx="618427" cy="9595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92537"/>
            <a:ext cx="9613558" cy="15080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/>
          <a:stretch>
            <a:fillRect/>
          </a:stretch>
        </p:blipFill>
        <p:spPr>
          <a:xfrm>
            <a:off x="-12107" y="3505218"/>
            <a:ext cx="9130145" cy="12156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4583"/>
            <a:ext cx="9144000" cy="123891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8460597" y="3435861"/>
            <a:ext cx="618427" cy="959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27"/>
          <a:stretch>
            <a:fillRect/>
          </a:stretch>
        </p:blipFill>
        <p:spPr>
          <a:xfrm>
            <a:off x="-13856" y="4178075"/>
            <a:ext cx="9613558" cy="8561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 b="8110"/>
          <a:stretch>
            <a:fillRect/>
          </a:stretch>
        </p:blipFill>
        <p:spPr>
          <a:xfrm>
            <a:off x="7455" y="3987533"/>
            <a:ext cx="9130145" cy="111703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6" y="4642338"/>
            <a:ext cx="9155017" cy="50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12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12.png"/><Relationship Id="rId5" Type="http://schemas.openxmlformats.org/officeDocument/2006/relationships/image" Target="../media/image10.png"/><Relationship Id="rId15" Type="http://schemas.openxmlformats.org/officeDocument/2006/relationships/image" Target="../media/image16.pn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file:///C:\Users\Admin\Desktop\CT%202018\GIAO%20AN%20DIEN%20TU%202020\3.%20Vo%20thi%20thanh%20h&#7891;ng%20x\TV2-KN-Chu&#777;%20&#273;&#234;&#768;%201-%20Ba&#768;i%205%20-%20Sinh%20nh&#7853;t%20c&#7911;a%20voi%20con\&#273;o&#803;c%20ba&#768;i%205.mp3" TargetMode="External"/><Relationship Id="rId1" Type="http://schemas.microsoft.com/office/2007/relationships/media" Target="file:///C:\Users\Admin\Desktop\CT%202018\GIAO%20AN%20DIEN%20TU%202020\3.%20Vo%20thi%20thanh%20h&#7891;ng%20x\TV2-KN-Chu&#777;%20&#273;&#234;&#768;%201-%20Ba&#768;i%205%20-%20Sinh%20nh&#7853;t%20c&#7911;a%20voi%20con\&#273;o&#803;c%20ba&#768;i%205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0" y="528041"/>
            <a:ext cx="1996233" cy="66862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t="36971" r="-1"/>
          <a:stretch>
            <a:fillRect/>
          </a:stretch>
        </p:blipFill>
        <p:spPr>
          <a:xfrm>
            <a:off x="1" y="1828800"/>
            <a:ext cx="9143998" cy="3004238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32997"/>
            <a:ext cx="9613558" cy="150803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72" y="321272"/>
            <a:ext cx="9248571" cy="8019887"/>
          </a:xfrm>
          <a:prstGeom prst="rect">
            <a:avLst/>
          </a:prstGeom>
        </p:spPr>
      </p:pic>
      <p:sp>
        <p:nvSpPr>
          <p:cNvPr id="26" name="任意多边形 25"/>
          <p:cNvSpPr/>
          <p:nvPr/>
        </p:nvSpPr>
        <p:spPr>
          <a:xfrm>
            <a:off x="1436915" y="1401208"/>
            <a:ext cx="6253677" cy="3444184"/>
          </a:xfrm>
          <a:custGeom>
            <a:avLst/>
            <a:gdLst>
              <a:gd name="connsiteX0" fmla="*/ 2693773 w 5387546"/>
              <a:gd name="connsiteY0" fmla="*/ 0 h 2967166"/>
              <a:gd name="connsiteX1" fmla="*/ 5387546 w 5387546"/>
              <a:gd name="connsiteY1" fmla="*/ 2693773 h 2967166"/>
              <a:gd name="connsiteX2" fmla="*/ 5373741 w 5387546"/>
              <a:gd name="connsiteY2" fmla="*/ 2967166 h 2967166"/>
              <a:gd name="connsiteX3" fmla="*/ 13805 w 5387546"/>
              <a:gd name="connsiteY3" fmla="*/ 2967166 h 2967166"/>
              <a:gd name="connsiteX4" fmla="*/ 0 w 5387546"/>
              <a:gd name="connsiteY4" fmla="*/ 2693773 h 2967166"/>
              <a:gd name="connsiteX5" fmla="*/ 2693773 w 5387546"/>
              <a:gd name="connsiteY5" fmla="*/ 0 h 296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7546" h="2967166">
                <a:moveTo>
                  <a:pt x="2693773" y="0"/>
                </a:moveTo>
                <a:cubicBezTo>
                  <a:pt x="4181503" y="0"/>
                  <a:pt x="5387546" y="1206043"/>
                  <a:pt x="5387546" y="2693773"/>
                </a:cubicBezTo>
                <a:lnTo>
                  <a:pt x="5373741" y="2967166"/>
                </a:lnTo>
                <a:lnTo>
                  <a:pt x="13805" y="2967166"/>
                </a:lnTo>
                <a:lnTo>
                  <a:pt x="0" y="2693773"/>
                </a:lnTo>
                <a:cubicBezTo>
                  <a:pt x="0" y="1206043"/>
                  <a:pt x="1206043" y="0"/>
                  <a:pt x="2693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2140100" y="2546786"/>
            <a:ext cx="4882520" cy="690185"/>
            <a:chOff x="2271673" y="2724677"/>
            <a:chExt cx="4882520" cy="690185"/>
          </a:xfrm>
        </p:grpSpPr>
        <p:sp>
          <p:nvSpPr>
            <p:cNvPr id="93" name="文本框 92"/>
            <p:cNvSpPr txBox="1"/>
            <p:nvPr/>
          </p:nvSpPr>
          <p:spPr>
            <a:xfrm>
              <a:off x="2281392" y="2727523"/>
              <a:ext cx="4872801" cy="687339"/>
            </a:xfrm>
            <a:prstGeom prst="rect">
              <a:avLst/>
            </a:prstGeom>
            <a:noFill/>
          </p:spPr>
          <p:txBody>
            <a:bodyPr wrap="none" rtlCol="0">
              <a:prstTxWarp prst="textDoubleWave1">
                <a:avLst/>
              </a:prstTxWarp>
              <a:spAutoFit/>
            </a:bodyPr>
            <a:lstStyle/>
            <a:p>
              <a:r>
                <a:rPr lang="en-US" altLang="zh-CN" sz="3600" dirty="0" smtClean="0">
                  <a:ln w="1016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ea typeface="Arial-Rounded" panose="020B0500000000000000" pitchFamily="34" charset="-93"/>
                  <a:cs typeface="Times New Roman" panose="02020603050405020304" pitchFamily="18" charset="0"/>
                  <a:sym typeface="+mn-lt"/>
                </a:rPr>
                <a:t>SINH NHẬT CỦA VOI CON</a:t>
              </a:r>
              <a:endParaRPr lang="zh-CN" altLang="en-US" sz="3600" dirty="0">
                <a:ln w="1016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2273579" y="2724736"/>
              <a:ext cx="4872801" cy="687339"/>
            </a:xfrm>
            <a:prstGeom prst="rect">
              <a:avLst/>
            </a:prstGeom>
            <a:noFill/>
          </p:spPr>
          <p:txBody>
            <a:bodyPr wrap="none" rtlCol="0">
              <a:prstTxWarp prst="textDoubleWave1">
                <a:avLst/>
              </a:prstTxWarp>
              <a:spAutoFit/>
            </a:bodyPr>
            <a:lstStyle/>
            <a:p>
              <a:r>
                <a:rPr lang="en-US" altLang="zh-CN" sz="3600" dirty="0" smtClean="0">
                  <a:ln>
                    <a:solidFill>
                      <a:schemeClr val="accent2">
                        <a:lumMod val="75000"/>
                      </a:schemeClr>
                    </a:solidFill>
                  </a:ln>
                  <a:noFill/>
                  <a:latin typeface="Times New Roman" panose="02020603050405020304" pitchFamily="18" charset="0"/>
                  <a:ea typeface="Arial-Rounded" panose="020B0500000000000000" pitchFamily="34" charset="-93"/>
                  <a:cs typeface="Times New Roman" panose="02020603050405020304" pitchFamily="18" charset="0"/>
                  <a:sym typeface="+mn-lt"/>
                </a:rPr>
                <a:t>SINH NHẬT CỦA VOI CON</a:t>
              </a:r>
              <a:endParaRPr lang="zh-CN" altLang="en-US" sz="3600" dirty="0">
                <a:ln>
                  <a:solidFill>
                    <a:schemeClr val="accent2">
                      <a:lumMod val="75000"/>
                    </a:schemeClr>
                  </a:solidFill>
                </a:ln>
                <a:noFill/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71673" y="2724677"/>
              <a:ext cx="4872801" cy="687339"/>
            </a:xfrm>
            <a:prstGeom prst="rect">
              <a:avLst/>
            </a:prstGeom>
            <a:noFill/>
          </p:spPr>
          <p:txBody>
            <a:bodyPr wrap="none" rtlCol="0">
              <a:prstTxWarp prst="textDoubleWave1">
                <a:avLst/>
              </a:prstTxWarp>
              <a:spAutoFit/>
            </a:bodyPr>
            <a:lstStyle/>
            <a:p>
              <a:r>
                <a:rPr lang="en-US" altLang="zh-CN" sz="3600" dirty="0" smtClean="0">
                  <a:solidFill>
                    <a:srgbClr val="FF6600"/>
                  </a:solidFill>
                  <a:latin typeface="Times New Roman" panose="02020603050405020304" pitchFamily="18" charset="0"/>
                  <a:ea typeface="Arial-Rounded" panose="020B0500000000000000" pitchFamily="34" charset="-93"/>
                  <a:cs typeface="Times New Roman" panose="02020603050405020304" pitchFamily="18" charset="0"/>
                  <a:sym typeface="+mn-lt"/>
                </a:rPr>
                <a:t>SINH NHẬT CỦA VOI CON</a:t>
              </a:r>
              <a:endParaRPr lang="zh-CN" altLang="en-US" sz="3600" dirty="0">
                <a:solidFill>
                  <a:srgbClr val="FF6600"/>
                </a:solidFill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803919" y="1687972"/>
            <a:ext cx="1630685" cy="940423"/>
            <a:chOff x="3286198" y="1815065"/>
            <a:chExt cx="1630685" cy="940423"/>
          </a:xfrm>
        </p:grpSpPr>
        <p:sp>
          <p:nvSpPr>
            <p:cNvPr id="94" name="矩形 93"/>
            <p:cNvSpPr/>
            <p:nvPr/>
          </p:nvSpPr>
          <p:spPr>
            <a:xfrm>
              <a:off x="3295926" y="1815065"/>
              <a:ext cx="162095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 err="1">
                  <a:ln w="10795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Bài</a:t>
              </a:r>
              <a:r>
                <a:rPr lang="en-US" altLang="zh-CN" sz="5400" b="1" dirty="0">
                  <a:ln w="10795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 </a:t>
              </a:r>
              <a:r>
                <a:rPr lang="en-US" altLang="zh-CN" sz="5400" b="1" dirty="0" smtClean="0">
                  <a:ln w="10795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5</a:t>
              </a:r>
              <a:endParaRPr lang="zh-CN" altLang="en-US" sz="4800" b="1" dirty="0">
                <a:ln w="1079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286198" y="1832158"/>
              <a:ext cx="162095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 err="1">
                  <a:ln>
                    <a:solidFill>
                      <a:schemeClr val="accent2">
                        <a:lumMod val="75000"/>
                      </a:schemeClr>
                    </a:solidFill>
                  </a:ln>
                  <a:noFill/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Bài</a:t>
              </a:r>
              <a:r>
                <a:rPr lang="en-US" altLang="zh-CN" sz="5400" b="1" dirty="0">
                  <a:ln>
                    <a:solidFill>
                      <a:schemeClr val="accent2">
                        <a:lumMod val="75000"/>
                      </a:schemeClr>
                    </a:solidFill>
                  </a:ln>
                  <a:noFill/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 </a:t>
              </a:r>
              <a:r>
                <a:rPr lang="en-US" altLang="zh-CN" sz="5400" b="1" dirty="0" smtClean="0">
                  <a:ln>
                    <a:solidFill>
                      <a:schemeClr val="accent2">
                        <a:lumMod val="75000"/>
                      </a:schemeClr>
                    </a:solidFill>
                  </a:ln>
                  <a:noFill/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5</a:t>
              </a:r>
              <a:endParaRPr lang="zh-CN" altLang="en-US" sz="4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noFill/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292083" y="1828176"/>
              <a:ext cx="162095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5400" b="1" dirty="0" err="1">
                  <a:solidFill>
                    <a:srgbClr val="FF6600"/>
                  </a:solidFill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Bài</a:t>
              </a:r>
              <a:r>
                <a:rPr lang="en-US" altLang="zh-CN" sz="5400" b="1" dirty="0">
                  <a:solidFill>
                    <a:srgbClr val="FF6600"/>
                  </a:solidFill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 </a:t>
              </a:r>
              <a:r>
                <a:rPr lang="en-US" altLang="zh-CN" sz="5400" b="1" dirty="0" smtClean="0">
                  <a:solidFill>
                    <a:srgbClr val="FF6600"/>
                  </a:solidFill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5</a:t>
              </a:r>
              <a:endParaRPr lang="zh-CN" altLang="en-US" sz="4800" b="1" dirty="0">
                <a:solidFill>
                  <a:srgbClr val="FF66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endParaRPr>
            </a:p>
          </p:txBody>
        </p:sp>
      </p:grpSp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432"/>
          <a:stretch>
            <a:fillRect/>
          </a:stretch>
        </p:blipFill>
        <p:spPr>
          <a:xfrm>
            <a:off x="0" y="3630617"/>
            <a:ext cx="2063578" cy="1215615"/>
          </a:xfrm>
          <a:prstGeom prst="rect">
            <a:avLst/>
          </a:prstGeom>
        </p:spPr>
      </p:pic>
      <p:grpSp>
        <p:nvGrpSpPr>
          <p:cNvPr id="108" name="组合 107"/>
          <p:cNvGrpSpPr/>
          <p:nvPr/>
        </p:nvGrpSpPr>
        <p:grpSpPr>
          <a:xfrm>
            <a:off x="479780" y="2610930"/>
            <a:ext cx="1053959" cy="2015590"/>
            <a:chOff x="181346" y="1761375"/>
            <a:chExt cx="1517253" cy="290159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62"/>
          <a:stretch>
            <a:fillRect/>
          </a:stretch>
        </p:blipFill>
        <p:spPr>
          <a:xfrm>
            <a:off x="7055708" y="3600543"/>
            <a:ext cx="2088292" cy="121561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7252679" y="2497731"/>
            <a:ext cx="1632418" cy="2532923"/>
          </a:xfrm>
          <a:prstGeom prst="rect">
            <a:avLst/>
          </a:prstGeom>
        </p:spPr>
      </p:pic>
      <p:sp>
        <p:nvSpPr>
          <p:cNvPr id="92" name="任意多边形 91"/>
          <p:cNvSpPr/>
          <p:nvPr/>
        </p:nvSpPr>
        <p:spPr>
          <a:xfrm>
            <a:off x="-4933" y="4626519"/>
            <a:ext cx="9144000" cy="514663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任意多边形 110"/>
          <p:cNvSpPr/>
          <p:nvPr/>
        </p:nvSpPr>
        <p:spPr>
          <a:xfrm>
            <a:off x="-4933" y="4718797"/>
            <a:ext cx="9144000" cy="426773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/>
          <p:nvPr/>
        </p:nvSpPr>
        <p:spPr>
          <a:xfrm>
            <a:off x="-4933" y="4865599"/>
            <a:ext cx="9144000" cy="274229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7 Princess-甜蜜的爱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900"/>
                </p14:media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9308757" y="-766706"/>
            <a:ext cx="60960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5305" y="4073525"/>
            <a:ext cx="2240280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kern="0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1400" b="1" kern="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b="1" kern="0" err="1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1400" b="1" kern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: ...........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decel="5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5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2" dur="1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5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1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75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75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6" grpId="0" animBg="1"/>
      <p:bldP spid="92" grpId="0" animBg="1"/>
      <p:bldP spid="111" grpId="0" animBg="1"/>
      <p:bldP spid="1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/>
          <p:nvPr/>
        </p:nvSpPr>
        <p:spPr>
          <a:xfrm>
            <a:off x="1" y="-334508"/>
            <a:ext cx="9143999" cy="578881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1442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SINH  NHẬT CỦA VOI CON</a:t>
            </a:r>
            <a:endParaRPr lang="en-US" altLang="zh-CN" sz="3200" b="1" dirty="0">
              <a:solidFill>
                <a:srgbClr val="F1442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	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Hôm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nay là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sinh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nhật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của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con,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nhưng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nó bị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ốm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Đang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buồn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̃,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bỗng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nghe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tiếng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gọi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 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ra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đến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mừng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sinh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nhật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Tho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trắng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mang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cà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rốt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Gấu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đen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ngoạm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nguyên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một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nải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chuối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vàng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sóc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nâu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tặng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tiết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mục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“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ngúc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ngoắc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đuôi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”.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Vẹt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mỏ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khoằm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thay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mặt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nói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những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lời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tốt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đẹp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  <a:endParaRPr lang="en-US" altLang="zh-CN" sz="3000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  <a:p>
            <a:pPr algn="just"/>
            <a:r>
              <a:rPr lang="en-US" altLang="zh-CN" sz="3000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	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vui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ơi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là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vui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Nó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huơ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vòi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mấy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vòng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đê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cảm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ơn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</a:p>
          <a:p>
            <a:pPr algn="just"/>
            <a:r>
              <a:rPr lang="en-US" altLang="zh-CN" sz="3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                                                                (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Lâm</a:t>
            </a:r>
            <a:r>
              <a:rPr lang="en-US" altLang="zh-CN" sz="3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Anh</a:t>
            </a:r>
            <a:r>
              <a:rPr lang="en-US" altLang="zh-CN" sz="3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)</a:t>
            </a:r>
            <a:endParaRPr lang="zh-CN" altLang="en-US" sz="3000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17" name="Lưu đồ: Đường kết nối 5"/>
          <p:cNvSpPr/>
          <p:nvPr/>
        </p:nvSpPr>
        <p:spPr>
          <a:xfrm>
            <a:off x="636144" y="3772939"/>
            <a:ext cx="361507" cy="311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Lưu đồ: Đường kết nối 5"/>
          <p:cNvSpPr/>
          <p:nvPr/>
        </p:nvSpPr>
        <p:spPr>
          <a:xfrm>
            <a:off x="636144" y="621178"/>
            <a:ext cx="361507" cy="311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5004078" y="2381459"/>
            <a:ext cx="1175658" cy="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472812" y="2825262"/>
            <a:ext cx="1175658" cy="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303124" y="3307582"/>
            <a:ext cx="1175658" cy="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7929820" y="2833636"/>
            <a:ext cx="962968" cy="16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3267388" y="3265714"/>
            <a:ext cx="1746739" cy="167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5236865" y="4181790"/>
            <a:ext cx="1175658" cy="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/>
          <p:nvPr/>
        </p:nvSpPr>
        <p:spPr>
          <a:xfrm>
            <a:off x="1" y="-334508"/>
            <a:ext cx="9143999" cy="578881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1442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SINH  NHẬT CỦA VOI CON</a:t>
            </a:r>
            <a:endParaRPr lang="en-US" altLang="zh-CN" sz="3200" b="1" dirty="0">
              <a:solidFill>
                <a:srgbClr val="F1442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	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Hôm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nay là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sinh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nhật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của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con,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nhưng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nó bị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ốm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Đang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buồn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̃,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bỗng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nghe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tiếng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gọi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 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ra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đến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mừng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sinh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nhật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Tho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trắng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mang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cà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rốt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Gấu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đen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ngoạm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nguyên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một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nải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chuối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vàng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sóc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nâu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tặng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tiết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mục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“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ngúc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ngoắc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đuôi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”.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Vẹt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mỏ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khoằm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thay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mặt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nói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những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lời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tốt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đẹp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  <a:endParaRPr lang="en-US" altLang="zh-CN" sz="3000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  <a:p>
            <a:pPr algn="just"/>
            <a:r>
              <a:rPr lang="en-US" altLang="zh-CN" sz="3000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	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vui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ơi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là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vui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Nó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huơ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vòi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mấy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vòng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đê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cảm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ơn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</a:p>
          <a:p>
            <a:pPr algn="just"/>
            <a:r>
              <a:rPr lang="en-US" altLang="zh-CN" sz="3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                                                                (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Lâm</a:t>
            </a:r>
            <a:r>
              <a:rPr lang="en-US" altLang="zh-CN" sz="3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Anh</a:t>
            </a:r>
            <a:r>
              <a:rPr lang="en-US" altLang="zh-CN" sz="3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)</a:t>
            </a:r>
            <a:endParaRPr lang="zh-CN" altLang="en-US" sz="3000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17" name="Lưu đồ: Đường kết nối 5"/>
          <p:cNvSpPr/>
          <p:nvPr/>
        </p:nvSpPr>
        <p:spPr>
          <a:xfrm>
            <a:off x="636144" y="3772939"/>
            <a:ext cx="361507" cy="311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Lưu đồ: Đường kết nối 5"/>
          <p:cNvSpPr/>
          <p:nvPr/>
        </p:nvSpPr>
        <p:spPr>
          <a:xfrm>
            <a:off x="636144" y="621178"/>
            <a:ext cx="361507" cy="311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406" y="342341"/>
            <a:ext cx="3505200" cy="336681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2397" y="1442185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err="1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Tiết</a:t>
            </a:r>
            <a:r>
              <a:rPr lang="en-US" altLang="zh-CN" sz="6000" dirty="0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0" dirty="0" smtClean="0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6000" dirty="0">
              <a:solidFill>
                <a:srgbClr val="9CBE5B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 preferRelativeResize="0"/>
          <p:nvPr/>
        </p:nvPicPr>
        <p:blipFill rotWithShape="1">
          <a:blip r:embed="rId4"/>
          <a:srcRect l="32794" r="16079" b="94184"/>
          <a:stretch>
            <a:fillRect/>
          </a:stretch>
        </p:blipFill>
        <p:spPr>
          <a:xfrm flipH="1">
            <a:off x="3273615" y="1351232"/>
            <a:ext cx="2304000" cy="36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/>
          <p:cNvPicPr preferRelativeResize="0"/>
          <p:nvPr/>
        </p:nvPicPr>
        <p:blipFill rotWithShape="1">
          <a:blip r:embed="rId4"/>
          <a:srcRect l="32794" r="16079" b="94184"/>
          <a:stretch>
            <a:fillRect/>
          </a:stretch>
        </p:blipFill>
        <p:spPr>
          <a:xfrm>
            <a:off x="3449882" y="2685653"/>
            <a:ext cx="2304000" cy="3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Trả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lời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</a:p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hỏi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3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20988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/>
        </p:nvSpPr>
        <p:spPr>
          <a:xfrm>
            <a:off x="723493" y="878264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a.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Những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bạn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nào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đến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dư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̣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sinh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nhật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của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voi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con?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723487" y="878270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b.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Voi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con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làm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̀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đê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̉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cảm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ơn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các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bạn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6" name="矩形 8"/>
          <p:cNvSpPr/>
          <p:nvPr/>
        </p:nvSpPr>
        <p:spPr>
          <a:xfrm>
            <a:off x="638354" y="878263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c.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Sinh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nhật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của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voi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con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như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thê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́ </a:t>
            </a:r>
            <a:r>
              <a:rPr lang="en-US" altLang="zh-CN" sz="3200" dirty="0" err="1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nào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7" name="Picture 6" descr="cd1 bai 5.2.png"/>
          <p:cNvPicPr/>
          <p:nvPr/>
        </p:nvPicPr>
        <p:blipFill>
          <a:blip r:embed="rId2"/>
          <a:srcRect t="52650" b="9070"/>
          <a:stretch>
            <a:fillRect/>
          </a:stretch>
        </p:blipFill>
        <p:spPr>
          <a:xfrm>
            <a:off x="1761021" y="1677088"/>
            <a:ext cx="5762625" cy="3095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vào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vở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4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u 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/>
        </p:nvSpPr>
        <p:spPr>
          <a:xfrm>
            <a:off x="1294812" y="907257"/>
            <a:ext cx="74732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trả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lời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cho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hỏi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smtClean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 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ở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mục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3</a:t>
            </a:r>
            <a:endParaRPr lang="zh-CN" altLang="en-US" sz="3200" b="1" dirty="0">
              <a:solidFill>
                <a:srgbClr val="4CA420"/>
              </a:solidFill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728" y="1739470"/>
            <a:ext cx="32263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</a:t>
            </a:r>
            <a:endParaRPr lang="zh-CN" altLang="en-US" sz="4000" b="1" dirty="0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10" name="矩形 8"/>
          <p:cNvSpPr/>
          <p:nvPr/>
        </p:nvSpPr>
        <p:spPr>
          <a:xfrm>
            <a:off x="2302078" y="1733329"/>
            <a:ext cx="72840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(…)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đê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cảm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ơn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  <a:endParaRPr lang="zh-CN" altLang="en-US" sz="4000" b="1" dirty="0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11" name="矩形 8"/>
          <p:cNvSpPr/>
          <p:nvPr/>
        </p:nvSpPr>
        <p:spPr>
          <a:xfrm>
            <a:off x="2240782" y="1767390"/>
            <a:ext cx="69032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huơ</a:t>
            </a:r>
            <a:r>
              <a:rPr lang="en-US" altLang="zh-CN" sz="4000" b="1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vòi</a:t>
            </a:r>
            <a:r>
              <a:rPr lang="en-US" altLang="zh-CN" sz="4000" b="1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đê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cảm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ơn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4000" b="1" dirty="0" smtClean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  <a:endParaRPr lang="zh-CN" altLang="en-US" sz="4000" b="1" dirty="0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0" grpId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406" y="342341"/>
            <a:ext cx="3505200" cy="336681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2397" y="1442185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err="1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Tiết</a:t>
            </a:r>
            <a:r>
              <a:rPr lang="en-US" altLang="zh-CN" sz="6000" dirty="0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0" dirty="0" smtClean="0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6000" dirty="0">
              <a:solidFill>
                <a:srgbClr val="9CBE5B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 preferRelativeResize="0"/>
          <p:nvPr/>
        </p:nvPicPr>
        <p:blipFill rotWithShape="1">
          <a:blip r:embed="rId4"/>
          <a:srcRect l="32794" r="16079" b="94184"/>
          <a:stretch>
            <a:fillRect/>
          </a:stretch>
        </p:blipFill>
        <p:spPr>
          <a:xfrm flipH="1">
            <a:off x="3273615" y="1351232"/>
            <a:ext cx="2304000" cy="36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/>
          <p:cNvPicPr preferRelativeResize="0"/>
          <p:nvPr/>
        </p:nvPicPr>
        <p:blipFill rotWithShape="1">
          <a:blip r:embed="rId4"/>
          <a:srcRect l="32794" r="16079" b="94184"/>
          <a:stretch>
            <a:fillRect/>
          </a:stretch>
        </p:blipFill>
        <p:spPr>
          <a:xfrm>
            <a:off x="3449882" y="2685653"/>
            <a:ext cx="2304000" cy="3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5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406" y="342341"/>
            <a:ext cx="3505200" cy="336681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2397" y="1442185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err="1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Tiết</a:t>
            </a:r>
            <a:r>
              <a:rPr lang="en-US" altLang="zh-CN" sz="6000" dirty="0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 1</a:t>
            </a:r>
            <a:endParaRPr lang="zh-CN" altLang="en-US" sz="6000" dirty="0">
              <a:solidFill>
                <a:srgbClr val="9CBE5B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 preferRelativeResize="0"/>
          <p:nvPr/>
        </p:nvPicPr>
        <p:blipFill rotWithShape="1">
          <a:blip r:embed="rId4"/>
          <a:srcRect l="32794" r="16079" b="94184"/>
          <a:stretch>
            <a:fillRect/>
          </a:stretch>
        </p:blipFill>
        <p:spPr>
          <a:xfrm flipH="1">
            <a:off x="3273615" y="1351232"/>
            <a:ext cx="2304000" cy="36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/>
          <p:cNvPicPr preferRelativeResize="0"/>
          <p:nvPr/>
        </p:nvPicPr>
        <p:blipFill rotWithShape="1">
          <a:blip r:embed="rId4"/>
          <a:srcRect l="32794" r="16079" b="94184"/>
          <a:stretch>
            <a:fillRect/>
          </a:stretch>
        </p:blipFill>
        <p:spPr>
          <a:xfrm>
            <a:off x="3449882" y="2685653"/>
            <a:ext cx="2304000" cy="3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8"/>
          <p:cNvSpPr/>
          <p:nvPr/>
        </p:nvSpPr>
        <p:spPr>
          <a:xfrm>
            <a:off x="1949269" y="1087238"/>
            <a:ext cx="5071291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" name="矩形 8"/>
          <p:cNvSpPr/>
          <p:nvPr/>
        </p:nvSpPr>
        <p:spPr>
          <a:xfrm>
            <a:off x="319177" y="207704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để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hoàn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thiện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vào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vở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2304869" y="1087237"/>
            <a:ext cx="14029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tốt</a:t>
            </a:r>
            <a:r>
              <a:rPr lang="en-US" altLang="zh-CN" sz="3200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đẹp</a:t>
            </a:r>
            <a:endParaRPr lang="zh-CN" altLang="en-US" sz="32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6" name="矩形 8"/>
          <p:cNvSpPr/>
          <p:nvPr/>
        </p:nvSpPr>
        <p:spPr>
          <a:xfrm>
            <a:off x="1036320" y="2551545"/>
            <a:ext cx="85056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Vân</a:t>
            </a:r>
            <a:r>
              <a:rPr lang="en-US" altLang="zh-CN" sz="3200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rất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   vì </a:t>
            </a:r>
            <a:r>
              <a:rPr lang="en-US" altLang="zh-CN" sz="3200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được</a:t>
            </a:r>
            <a:r>
              <a:rPr lang="en-US" altLang="zh-CN" sz="3200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200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cùng</a:t>
            </a:r>
            <a:r>
              <a:rPr lang="en-US" altLang="zh-CN" sz="3200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các</a:t>
            </a:r>
            <a:r>
              <a:rPr lang="en-US" altLang="zh-CN" sz="3200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bạn</a:t>
            </a:r>
            <a:r>
              <a:rPr lang="en-US" altLang="zh-CN" sz="3200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  <a:endParaRPr lang="zh-CN" altLang="en-US" sz="3200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7984" y="1107441"/>
            <a:ext cx="26735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buồn</a:t>
            </a:r>
            <a:r>
              <a:rPr lang="en-US" altLang="zh-CN" sz="3200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ba</a:t>
            </a:r>
            <a:r>
              <a:rPr lang="en-US" altLang="zh-CN" sz="3200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̃</a:t>
            </a:r>
            <a:endParaRPr lang="zh-CN" altLang="en-US" sz="32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0" name="矩形 8"/>
          <p:cNvSpPr/>
          <p:nvPr/>
        </p:nvSpPr>
        <p:spPr>
          <a:xfrm>
            <a:off x="2516274" y="2551546"/>
            <a:ext cx="904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(…)</a:t>
            </a:r>
            <a:endParaRPr lang="zh-CN" altLang="en-US" sz="3200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2" name="矩形 8"/>
          <p:cNvSpPr/>
          <p:nvPr/>
        </p:nvSpPr>
        <p:spPr>
          <a:xfrm>
            <a:off x="4014480" y="1078972"/>
            <a:ext cx="9996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vui</a:t>
            </a:r>
            <a:endParaRPr lang="zh-CN" altLang="en-US" sz="32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38753E-6 L -0.1684 0.2881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1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5" grpId="0"/>
      <p:bldP spid="6" grpId="0"/>
      <p:bldP spid="9" grpId="0"/>
      <p:bldP spid="10" grpId="0"/>
      <p:bldP spid="10" grpId="1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Quan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sát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6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20988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/>
        </p:nvSpPr>
        <p:spPr>
          <a:xfrm>
            <a:off x="638354" y="140204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Quan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sát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dùng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để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nói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theo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5" name="Picture 4" descr="cd1 bai 5.3.png"/>
          <p:cNvPicPr>
            <a:picLocks noChangeAspect="1"/>
          </p:cNvPicPr>
          <p:nvPr/>
        </p:nvPicPr>
        <p:blipFill>
          <a:blip r:embed="rId2"/>
          <a:srcRect l="11888" t="34678" r="12710" b="8181"/>
          <a:stretch>
            <a:fillRect/>
          </a:stretch>
        </p:blipFill>
        <p:spPr>
          <a:xfrm>
            <a:off x="1772994" y="1352145"/>
            <a:ext cx="6096677" cy="3783805"/>
          </a:xfrm>
          <a:prstGeom prst="rect">
            <a:avLst/>
          </a:prstGeom>
        </p:spPr>
      </p:pic>
      <p:pic>
        <p:nvPicPr>
          <p:cNvPr id="6" name="Picture 5" descr="cd1 bai 5.3.png"/>
          <p:cNvPicPr>
            <a:picLocks noChangeAspect="1"/>
          </p:cNvPicPr>
          <p:nvPr/>
        </p:nvPicPr>
        <p:blipFill>
          <a:blip r:embed="rId2"/>
          <a:srcRect l="25845" t="29693" r="26376" b="66146"/>
          <a:stretch>
            <a:fillRect/>
          </a:stretch>
        </p:blipFill>
        <p:spPr>
          <a:xfrm>
            <a:off x="1614791" y="778213"/>
            <a:ext cx="6400799" cy="603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406" y="342341"/>
            <a:ext cx="3505200" cy="336681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2397" y="1442185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err="1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Tiết</a:t>
            </a:r>
            <a:r>
              <a:rPr lang="en-US" altLang="zh-CN" sz="6000" dirty="0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0" dirty="0" smtClean="0">
                <a:solidFill>
                  <a:srgbClr val="9CBE5B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6000" dirty="0">
              <a:solidFill>
                <a:srgbClr val="9CBE5B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 preferRelativeResize="0"/>
          <p:nvPr/>
        </p:nvPicPr>
        <p:blipFill rotWithShape="1">
          <a:blip r:embed="rId4"/>
          <a:srcRect l="32794" r="16079" b="94184"/>
          <a:stretch>
            <a:fillRect/>
          </a:stretch>
        </p:blipFill>
        <p:spPr>
          <a:xfrm flipH="1">
            <a:off x="3273615" y="1351232"/>
            <a:ext cx="2304000" cy="36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/>
          <p:cNvPicPr preferRelativeResize="0"/>
          <p:nvPr/>
        </p:nvPicPr>
        <p:blipFill rotWithShape="1">
          <a:blip r:embed="rId4"/>
          <a:srcRect l="32794" r="16079" b="94184"/>
          <a:stretch>
            <a:fillRect/>
          </a:stretch>
        </p:blipFill>
        <p:spPr>
          <a:xfrm>
            <a:off x="3449882" y="2685653"/>
            <a:ext cx="2304000" cy="3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Nghe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7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/>
        </p:nvSpPr>
        <p:spPr>
          <a:xfrm>
            <a:off x="568016" y="171418"/>
            <a:ext cx="192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Nghe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7" name="Picture 6" descr="cd1 bai 5.4.png"/>
          <p:cNvPicPr>
            <a:picLocks noChangeAspect="1"/>
          </p:cNvPicPr>
          <p:nvPr/>
        </p:nvPicPr>
        <p:blipFill>
          <a:blip r:embed="rId2"/>
          <a:srcRect l="15178" t="12308" r="11339" b="62881"/>
          <a:stretch>
            <a:fillRect/>
          </a:stretch>
        </p:blipFill>
        <p:spPr>
          <a:xfrm>
            <a:off x="0" y="763672"/>
            <a:ext cx="8862646" cy="3707843"/>
          </a:xfrm>
          <a:prstGeom prst="rect">
            <a:avLst/>
          </a:prstGeom>
        </p:spPr>
      </p:pic>
      <p:sp>
        <p:nvSpPr>
          <p:cNvPr id="8" name="Hình chữ nhật: Góc Tròn 4"/>
          <p:cNvSpPr/>
          <p:nvPr/>
        </p:nvSpPr>
        <p:spPr>
          <a:xfrm>
            <a:off x="4522691" y="1131025"/>
            <a:ext cx="616688" cy="48909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Hình chữ nhật: Góc Tròn 1"/>
          <p:cNvSpPr/>
          <p:nvPr/>
        </p:nvSpPr>
        <p:spPr>
          <a:xfrm>
            <a:off x="2018900" y="1526184"/>
            <a:ext cx="1045847" cy="48909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9491" y="546129"/>
            <a:ext cx="4045018" cy="4051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Tìm</a:t>
            </a:r>
            <a:r>
              <a:rPr lang="en-US" altLang="zh-CN" sz="4400" b="1" dirty="0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4400" b="1" dirty="0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8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d1 bai 5.4.png"/>
          <p:cNvPicPr>
            <a:picLocks noChangeAspect="1"/>
          </p:cNvPicPr>
          <p:nvPr/>
        </p:nvPicPr>
        <p:blipFill>
          <a:blip r:embed="rId2"/>
          <a:srcRect l="14355" t="39268" r="8049" b="54090"/>
          <a:stretch>
            <a:fillRect/>
          </a:stretch>
        </p:blipFill>
        <p:spPr>
          <a:xfrm>
            <a:off x="522515" y="0"/>
            <a:ext cx="7666892" cy="12258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676" y="1165607"/>
            <a:ext cx="3516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oăc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: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ngúc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ngoắc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8157" y="1147188"/>
            <a:ext cx="2028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ngoặc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tay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738" y="2162071"/>
            <a:ext cx="3133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oac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: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áo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khoác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6957" y="1649607"/>
            <a:ext cx="2279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lạ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hoắc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…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8732" y="1179010"/>
            <a:ext cx="2279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mê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hoặc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65177" y="1187383"/>
            <a:ext cx="2279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dấu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ngoặc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7524" y="1649611"/>
            <a:ext cx="2279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nhọn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hoắc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6184" y="2152022"/>
            <a:ext cx="2279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xe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́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toạc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…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4463" y="2666170"/>
            <a:ext cx="2558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ươ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: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huơ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vòi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436" y="2696319"/>
            <a:ext cx="2006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thuơ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̉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xưa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5608" y="3096578"/>
            <a:ext cx="1334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mưa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6047" y="3109972"/>
            <a:ext cx="2858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ưa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: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ngày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xưa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71976" y="3098253"/>
            <a:ext cx="951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lừa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16745" y="3079829"/>
            <a:ext cx="1683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thừa</a:t>
            </a:r>
            <a:r>
              <a:rPr lang="en-US" sz="32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…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9" name="文本框 41"/>
          <p:cNvSpPr txBox="1"/>
          <p:nvPr/>
        </p:nvSpPr>
        <p:spPr>
          <a:xfrm>
            <a:off x="140676" y="13212"/>
            <a:ext cx="637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3600" dirty="0" smtClean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8.</a:t>
            </a:r>
            <a:endParaRPr lang="zh-CN" altLang="en-US" sz="36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92831" y="1932810"/>
            <a:ext cx="3588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Nói</a:t>
            </a:r>
            <a:r>
              <a:rPr lang="en-US" altLang="zh-CN" sz="4400" b="1" dirty="0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lời</a:t>
            </a:r>
            <a:r>
              <a:rPr lang="en-US" altLang="zh-CN" sz="4400" b="1" dirty="0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chúc</a:t>
            </a:r>
            <a:r>
              <a:rPr lang="en-US" altLang="zh-CN" sz="4400" b="1" dirty="0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 smtClean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mừng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9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Khởi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1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85185E-6 L -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d1 bai 5.4.png"/>
          <p:cNvPicPr>
            <a:picLocks noChangeAspect="1"/>
          </p:cNvPicPr>
          <p:nvPr/>
        </p:nvPicPr>
        <p:blipFill>
          <a:blip r:embed="rId2"/>
          <a:srcRect t="45324" b="8181"/>
          <a:stretch>
            <a:fillRect/>
          </a:stretch>
        </p:blipFill>
        <p:spPr>
          <a:xfrm>
            <a:off x="981165" y="231112"/>
            <a:ext cx="7278580" cy="40092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Củng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cố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10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1 bai 5.1.png"/>
          <p:cNvPicPr>
            <a:picLocks noChangeAspect="1"/>
          </p:cNvPicPr>
          <p:nvPr/>
        </p:nvPicPr>
        <p:blipFill>
          <a:blip r:embed="rId2"/>
          <a:srcRect l="9033" t="22416" r="9250" b="36076"/>
          <a:stretch>
            <a:fillRect/>
          </a:stretch>
        </p:blipFill>
        <p:spPr>
          <a:xfrm>
            <a:off x="739303" y="29184"/>
            <a:ext cx="7237378" cy="3463052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196502" y="3582986"/>
            <a:ext cx="6245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có </a:t>
            </a:r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những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 </a:t>
            </a:r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vật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nào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07741" y="3594709"/>
            <a:ext cx="6991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Những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 </a:t>
            </a:r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vật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đ́o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́ có </a:t>
            </a:r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̀ </a:t>
            </a:r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đặc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biệt</a:t>
            </a:r>
            <a:r>
              <a:rPr lang="en-US" sz="36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Đọc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2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85185E-6 L -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1 bai 5.1.png"/>
          <p:cNvPicPr>
            <a:picLocks noChangeAspect="1"/>
          </p:cNvPicPr>
          <p:nvPr/>
        </p:nvPicPr>
        <p:blipFill>
          <a:blip r:embed="rId4"/>
          <a:srcRect l="14443" t="85910" r="9034" b="8274"/>
          <a:stretch>
            <a:fillRect/>
          </a:stretch>
        </p:blipFill>
        <p:spPr>
          <a:xfrm>
            <a:off x="622956" y="711935"/>
            <a:ext cx="7731630" cy="1115366"/>
          </a:xfrm>
          <a:prstGeom prst="rect">
            <a:avLst/>
          </a:prstGeom>
        </p:spPr>
      </p:pic>
      <p:pic>
        <p:nvPicPr>
          <p:cNvPr id="5" name="Picture 4" descr="cd1 bai 5.2.png"/>
          <p:cNvPicPr>
            <a:picLocks noChangeAspect="1"/>
          </p:cNvPicPr>
          <p:nvPr/>
        </p:nvPicPr>
        <p:blipFill>
          <a:blip r:embed="rId5"/>
          <a:srcRect l="13644" t="8895" r="9247" b="71198"/>
          <a:stretch>
            <a:fillRect/>
          </a:stretch>
        </p:blipFill>
        <p:spPr>
          <a:xfrm>
            <a:off x="490825" y="1659037"/>
            <a:ext cx="7898092" cy="3189258"/>
          </a:xfrm>
          <a:prstGeom prst="rect">
            <a:avLst/>
          </a:prstGeom>
        </p:spPr>
      </p:pic>
      <p:pic>
        <p:nvPicPr>
          <p:cNvPr id="7" name="Picture 6" descr="cd1 bai 5.1.png"/>
          <p:cNvPicPr/>
          <p:nvPr/>
        </p:nvPicPr>
        <p:blipFill>
          <a:blip r:embed="rId4"/>
          <a:srcRect l="26281" t="6360" r="15362" b="85277"/>
          <a:stretch>
            <a:fillRect/>
          </a:stretch>
        </p:blipFill>
        <p:spPr>
          <a:xfrm>
            <a:off x="2373550" y="111827"/>
            <a:ext cx="4289898" cy="676275"/>
          </a:xfrm>
          <a:prstGeom prst="rect">
            <a:avLst/>
          </a:prstGeom>
        </p:spPr>
      </p:pic>
      <p:pic>
        <p:nvPicPr>
          <p:cNvPr id="8" name="đọc bài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70195" y="4442703"/>
            <a:ext cx="304800" cy="304800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2460327" y="1974174"/>
            <a:ext cx="5703489" cy="1487591"/>
            <a:chOff x="2332892" y="1979093"/>
            <a:chExt cx="6429116" cy="1487591"/>
          </a:xfrm>
        </p:grpSpPr>
        <p:grpSp>
          <p:nvGrpSpPr>
            <p:cNvPr id="28" name="Group 27"/>
            <p:cNvGrpSpPr/>
            <p:nvPr/>
          </p:nvGrpSpPr>
          <p:grpSpPr>
            <a:xfrm>
              <a:off x="2332892" y="1979093"/>
              <a:ext cx="6429116" cy="876316"/>
              <a:chOff x="2332892" y="1999189"/>
              <a:chExt cx="6429116" cy="876316"/>
            </a:xfrm>
          </p:grpSpPr>
          <p:cxnSp>
            <p:nvCxnSpPr>
              <p:cNvPr id="9" name="Straight Connector 8"/>
              <p:cNvCxnSpPr/>
              <p:nvPr/>
            </p:nvCxnSpPr>
            <p:spPr>
              <a:xfrm flipV="1">
                <a:off x="7084519" y="1999189"/>
                <a:ext cx="592853" cy="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8301612" y="2413281"/>
                <a:ext cx="460396" cy="70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V="1">
                <a:off x="2332892" y="2875503"/>
                <a:ext cx="592853" cy="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Straight Connector 22"/>
            <p:cNvCxnSpPr/>
            <p:nvPr/>
          </p:nvCxnSpPr>
          <p:spPr>
            <a:xfrm flipV="1">
              <a:off x="3858568" y="3466682"/>
              <a:ext cx="311499" cy="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2176" y="1054097"/>
            <a:ext cx="8691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Khi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vàng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va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̀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sóc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nâu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/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tặng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/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tiết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mục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“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ngúc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ngoắc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0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đuôi</a:t>
            </a:r>
            <a:r>
              <a:rPr lang="en-US" altLang="zh-C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”.   </a:t>
            </a:r>
            <a:endParaRPr lang="en-US" sz="4000" dirty="0"/>
          </a:p>
        </p:txBody>
      </p:sp>
      <p:sp>
        <p:nvSpPr>
          <p:cNvPr id="7" name="Rectangle 6"/>
          <p:cNvSpPr/>
          <p:nvPr/>
        </p:nvSpPr>
        <p:spPr>
          <a:xfrm>
            <a:off x="542611" y="2242332"/>
            <a:ext cx="78477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Vẹt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mỏ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khoằm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/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thay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mặt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/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nói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những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lời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chúc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tốt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4400" dirty="0" err="1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đẹp</a:t>
            </a:r>
            <a:r>
              <a:rPr lang="en-US" altLang="zh-CN" sz="44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  <a:endParaRPr lang="en-US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/>
          <p:nvPr/>
        </p:nvSpPr>
        <p:spPr>
          <a:xfrm>
            <a:off x="1" y="-334508"/>
            <a:ext cx="9143999" cy="578881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1442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SINH  NHẬT CỦA VOI CON</a:t>
            </a:r>
            <a:endParaRPr lang="en-US" altLang="zh-CN" sz="3200" b="1" dirty="0">
              <a:solidFill>
                <a:srgbClr val="F1442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	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Hôm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nay là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sinh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nhật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của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con,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nhưng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nó bị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ốm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Đang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buồn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̃,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bỗng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nghe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tiếng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gọi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 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ra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đến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mừng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sinh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nhật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Tho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trắng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mang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cà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rốt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Gấu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đen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ngoạm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nguyên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một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nải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chuối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vàng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va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sóc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nâu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tặng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tiết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mục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“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ngúc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ngoắc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đuôi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”.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Vẹt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mỏ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khoằm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thay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mặt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nói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những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lời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tốt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đẹp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  <a:endParaRPr lang="en-US" altLang="zh-CN" sz="3000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  <a:p>
            <a:pPr algn="just"/>
            <a:r>
              <a:rPr lang="en-US" altLang="zh-CN" sz="3000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	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vui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ơi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là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vui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Nó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huơ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vòi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mấy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vòng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đê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̉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cảm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ơn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các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bạn</a:t>
            </a:r>
            <a:r>
              <a:rPr lang="en-US" altLang="zh-CN" sz="3000" dirty="0" smtClean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</a:p>
          <a:p>
            <a:pPr algn="just"/>
            <a:r>
              <a:rPr lang="en-US" altLang="zh-CN" sz="3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                                                                (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Lâm</a:t>
            </a:r>
            <a:r>
              <a:rPr lang="en-US" altLang="zh-CN" sz="3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Anh</a:t>
            </a:r>
            <a:r>
              <a:rPr lang="en-US" altLang="zh-CN" sz="3000" dirty="0" smtClean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)</a:t>
            </a:r>
            <a:endParaRPr lang="zh-CN" altLang="en-US" sz="3000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17" name="Lưu đồ: Đường kết nối 5"/>
          <p:cNvSpPr/>
          <p:nvPr/>
        </p:nvSpPr>
        <p:spPr>
          <a:xfrm>
            <a:off x="636144" y="3772939"/>
            <a:ext cx="361507" cy="311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Lưu đồ: Đường kết nối 5"/>
          <p:cNvSpPr/>
          <p:nvPr/>
        </p:nvSpPr>
        <p:spPr>
          <a:xfrm>
            <a:off x="636144" y="621178"/>
            <a:ext cx="361507" cy="311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5004078" y="2381459"/>
            <a:ext cx="1175658" cy="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472812" y="2825262"/>
            <a:ext cx="1175658" cy="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303124" y="3307582"/>
            <a:ext cx="1175658" cy="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7929820" y="2833636"/>
            <a:ext cx="962968" cy="16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3267388" y="3265714"/>
            <a:ext cx="1746739" cy="167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1 bai 5.1.png"/>
          <p:cNvPicPr>
            <a:picLocks noChangeAspect="1"/>
          </p:cNvPicPr>
          <p:nvPr/>
        </p:nvPicPr>
        <p:blipFill>
          <a:blip r:embed="rId2"/>
          <a:srcRect l="17023" t="39048" r="59151" b="44090"/>
          <a:stretch>
            <a:fillRect/>
          </a:stretch>
        </p:blipFill>
        <p:spPr>
          <a:xfrm>
            <a:off x="1909171" y="442127"/>
            <a:ext cx="5184949" cy="3526971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欢乐假期教育老师专用课件PPT模板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59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70&quot;/&gt;&lt;/object&gt;&lt;object type=&quot;3&quot; unique_id=&quot;10009&quot;&gt;&lt;property id=&quot;20148&quot; value=&quot;5&quot;/&gt;&lt;property id=&quot;20300&quot; value=&quot;Slide 7&quot;/&gt;&lt;property id=&quot;20307&quot; value=&quot;262&quot;/&gt;&lt;/object&gt;&lt;object type=&quot;3&quot; unique_id=&quot;10010&quot;&gt;&lt;property id=&quot;20148&quot; value=&quot;5&quot;/&gt;&lt;property id=&quot;20300&quot; value=&quot;Slide 8&quot;/&gt;&lt;property id=&quot;20307&quot; value=&quot;263&quot;/&gt;&lt;/object&gt;&lt;object type=&quot;3&quot; unique_id=&quot;10011&quot;&gt;&lt;property id=&quot;20148&quot; value=&quot;5&quot;/&gt;&lt;property id=&quot;20300&quot; value=&quot;Slide 9&quot;/&gt;&lt;property id=&quot;20307&quot; value=&quot;271&quot;/&gt;&lt;/object&gt;&lt;object type=&quot;3&quot; unique_id=&quot;10012&quot;&gt;&lt;property id=&quot;20148&quot; value=&quot;5&quot;/&gt;&lt;property id=&quot;20300&quot; value=&quot;Slide 10&quot;/&gt;&lt;property id=&quot;20307&quot; value=&quot;265&quot;/&gt;&lt;/object&gt;&lt;object type=&quot;3&quot; unique_id=&quot;10013&quot;&gt;&lt;property id=&quot;20148&quot; value=&quot;5&quot;/&gt;&lt;property id=&quot;20300&quot; value=&quot;Slide 11&quot;/&gt;&lt;property id=&quot;20307&quot; value=&quot;266&quot;/&gt;&lt;/object&gt;&lt;object type=&quot;3&quot; unique_id=&quot;10014&quot;&gt;&lt;property id=&quot;20148&quot; value=&quot;5&quot;/&gt;&lt;property id=&quot;20300&quot; value=&quot;Slide 12&quot;/&gt;&lt;property id=&quot;20307&quot; value=&quot;272&quot;/&gt;&lt;/object&gt;&lt;object type=&quot;3&quot; unique_id=&quot;10015&quot;&gt;&lt;property id=&quot;20148&quot; value=&quot;5&quot;/&gt;&lt;property id=&quot;20300&quot; value=&quot;Slide 13&quot;/&gt;&lt;property id=&quot;20307&quot; value=&quot;268&quot;/&gt;&lt;/object&gt;&lt;object type=&quot;3&quot; unique_id=&quot;10016&quot;&gt;&lt;property id=&quot;20148&quot; value=&quot;5&quot;/&gt;&lt;property id=&quot;20300&quot; value=&quot;Slide 14&quot;/&gt;&lt;property id=&quot;20307&quot; value=&quot;269&quot;/&gt;&lt;/object&gt;&lt;object type=&quot;3&quot; unique_id=&quot;10017&quot;&gt;&lt;property id=&quot;20148&quot; value=&quot;5&quot;/&gt;&lt;property id=&quot;20300&quot; value=&quot;Slide 15&quot;/&gt;&lt;property id=&quot;20307&quot; value=&quot;273&quot;/&gt;&lt;/object&gt;&lt;/object&gt;&lt;object type=&quot;8&quot; unique_id=&quot;10034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353</Words>
  <Application>Microsoft Office PowerPoint</Application>
  <PresentationFormat>On-screen Show (16:9)</PresentationFormat>
  <Paragraphs>100</Paragraphs>
  <Slides>31</Slides>
  <Notes>15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DFPOP1-W9</vt:lpstr>
      <vt:lpstr>SimSun</vt:lpstr>
      <vt:lpstr>Arial</vt:lpstr>
      <vt:lpstr>华康少女文字W5</vt:lpstr>
      <vt:lpstr>SimSun</vt:lpstr>
      <vt:lpstr>Arial-Rounded</vt:lpstr>
      <vt:lpstr>Microsoft YaHei</vt:lpstr>
      <vt:lpstr>Times New Roman</vt:lpstr>
      <vt:lpstr>Calibri</vt:lpstr>
      <vt:lpstr>幼圆</vt:lpstr>
      <vt:lpstr>HL Hoctro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Pham Thi Minh Phuong</dc:creator>
  <cp:lastModifiedBy>Admin</cp:lastModifiedBy>
  <cp:revision>56</cp:revision>
  <dcterms:created xsi:type="dcterms:W3CDTF">2020-08-13T09:19:00Z</dcterms:created>
  <dcterms:modified xsi:type="dcterms:W3CDTF">2021-12-20T00:55:06Z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0x010100592AF9ED3A35974FB4FC0A750E20F08F</vt:lpwstr>
  </property>
  <property fmtid="{D5CDD505-2E9C-101B-9397-08002B2CF9AE}" pid="3" name="KSOProductBuildVer">
    <vt:lpwstr>1033-11.2.0.9635</vt:lpwstr>
  </property>
</Properties>
</file>