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4.xml" ContentType="application/vnd.openxmlformats-officedocument.presentationml.tags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471" r:id="rId2"/>
    <p:sldId id="480" r:id="rId3"/>
    <p:sldId id="487" r:id="rId4"/>
    <p:sldId id="488" r:id="rId5"/>
    <p:sldId id="478" r:id="rId6"/>
    <p:sldId id="479" r:id="rId7"/>
    <p:sldId id="482" r:id="rId8"/>
    <p:sldId id="481" r:id="rId9"/>
    <p:sldId id="489" r:id="rId10"/>
    <p:sldId id="483" r:id="rId11"/>
    <p:sldId id="490" r:id="rId12"/>
    <p:sldId id="486" r:id="rId13"/>
  </p:sldIdLst>
  <p:sldSz cx="12190413" cy="6859588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hần Mặc định" id="{1957CAE6-B87D-4D3E-ACFA-0E384E7286DC}">
          <p14:sldIdLst/>
        </p14:section>
        <p14:section name="Tiết 1" id="{FBC02EA0-DF79-4F08-BB07-9058E4B5C966}">
          <p14:sldIdLst>
            <p14:sldId id="471"/>
            <p14:sldId id="480"/>
            <p14:sldId id="487"/>
            <p14:sldId id="488"/>
            <p14:sldId id="478"/>
            <p14:sldId id="479"/>
            <p14:sldId id="482"/>
            <p14:sldId id="481"/>
            <p14:sldId id="489"/>
            <p14:sldId id="483"/>
            <p14:sldId id="490"/>
            <p14:sldId id="486"/>
          </p14:sldIdLst>
        </p14:section>
        <p14:section name="Tiết 2" id="{AA08372D-51DF-4663-9A14-0BC2B43C8FF9}">
          <p14:sldIdLst/>
        </p14:section>
      </p14:sectionLst>
    </p:ext>
    <p:ext uri="{EFAFB233-063F-42B5-8137-9DF3F51BA10A}">
      <p15:sldGuideLst xmlns:p15="http://schemas.microsoft.com/office/powerpoint/2012/main" xmlns="">
        <p15:guide id="1" orient="horz" pos="2161">
          <p15:clr>
            <a:srgbClr val="A4A3A4"/>
          </p15:clr>
        </p15:guide>
        <p15:guide id="2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E9E2"/>
    <a:srgbClr val="FFFF99"/>
    <a:srgbClr val="6DC1B5"/>
    <a:srgbClr val="64D2C2"/>
    <a:srgbClr val="EB9C52"/>
    <a:srgbClr val="65DDD2"/>
    <a:srgbClr val="F4D2A1"/>
    <a:srgbClr val="1A1A1A"/>
    <a:srgbClr val="41D3C2"/>
    <a:srgbClr val="63DB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388" autoAdjust="0"/>
    <p:restoredTop sz="97778" autoAdjust="0"/>
  </p:normalViewPr>
  <p:slideViewPr>
    <p:cSldViewPr snapToGrid="0" showGuides="1">
      <p:cViewPr>
        <p:scale>
          <a:sx n="77" d="100"/>
          <a:sy n="77" d="100"/>
        </p:scale>
        <p:origin x="-162" y="66"/>
      </p:cViewPr>
      <p:guideLst>
        <p:guide orient="horz" pos="2161"/>
        <p:guide pos="386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  <a:pPr/>
              <a:t>2021/1/22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777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0309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8837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8837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8837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0309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9932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9932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C8655EC3-F944-4B5B-A403-913D1AB0F164}" type="slidenum">
              <a:rPr lang="en-US" altLang="en-US">
                <a:solidFill>
                  <a:srgbClr val="000000"/>
                </a:solidFill>
              </a:rPr>
              <a:pPr eaLnBrk="1" hangingPunct="1"/>
              <a:t>11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06416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0309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4"/>
            <a:ext cx="9142810" cy="238815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3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pPr/>
              <a:t>2021/1/22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915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pPr/>
              <a:t>2021/1/22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770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2" y="365209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pPr/>
              <a:t>2021/1/22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723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5321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1125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pPr/>
              <a:t>2021/1/22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678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3" y="1710135"/>
            <a:ext cx="10514231" cy="285339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3" y="4590527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pPr/>
              <a:t>2021/1/22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261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pPr/>
              <a:t>2021/1/22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902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0" y="365211"/>
            <a:ext cx="10514231" cy="132587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79" y="1681553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79" y="2505656"/>
            <a:ext cx="5157116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398" y="1681553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398" y="2505656"/>
            <a:ext cx="5182513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pPr/>
              <a:t>2021/1/22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8712796" y="6430009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精美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工作总结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www.1ppt.com/xiazai/zongjie/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工作计划：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www.1ppt.com/xiazai/jihua/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商务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www.1ppt.com/moban/shangwu/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个人简历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www.1ppt.com/xiazai/jianli/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毕业答辩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www.1ppt.com/xiazai/dabian/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工作汇报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www.1ppt.com/xiazai/huibao/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59191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pPr/>
              <a:t>2021/1/22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750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pPr/>
              <a:t>2021/1/22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858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pPr/>
              <a:t>2021/1/22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435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pPr/>
              <a:t>2021/1/22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505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092" y="365211"/>
            <a:ext cx="10514231" cy="132587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92" y="1826048"/>
            <a:ext cx="10514231" cy="4352346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092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388EF-52D1-4258-9BE5-BCD010C7D4DE}" type="datetimeFigureOut">
              <a:rPr lang="zh-CN" altLang="en-US" smtClean="0"/>
              <a:pPr/>
              <a:t>2021/1/22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075" y="6357823"/>
            <a:ext cx="4114264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480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EE65E-57D2-4566-898C-4F2076833F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02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706" r:id="rId12"/>
    <p:sldLayoutId id="2147483705" r:id="rId13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2.wav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video" Target="NULL" TargetMode="Externa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video" Target="NULL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video" Target="NULL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Relationship Id="rId9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video" Target="NULL" TargetMode="Externa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91920B4-238B-485A-8232-33FDF5A04B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B80E7CE0-B765-437A-A2E9-9C4B8CDE0A9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020195" y="4511820"/>
            <a:ext cx="3170218" cy="2435398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746DBA0C-2699-4B9A-9341-CBD7A34F261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0195" y="-176501"/>
            <a:ext cx="3255929" cy="265615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2DE79D2B-2D3E-464B-9B58-06B840E58B9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46093" y="3732431"/>
            <a:ext cx="2605158" cy="323692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7945A691-C125-4C19-B668-FC1D51D1490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82822">
            <a:off x="-249407" y="-14213"/>
            <a:ext cx="3596158" cy="2331575"/>
          </a:xfrm>
          <a:prstGeom prst="rect">
            <a:avLst/>
          </a:prstGeom>
        </p:spPr>
      </p:pic>
      <p:sp>
        <p:nvSpPr>
          <p:cNvPr id="16" name="MH_Number_1">
            <a:extLst>
              <a:ext uri="{FF2B5EF4-FFF2-40B4-BE49-F238E27FC236}">
                <a16:creationId xmlns:a16="http://schemas.microsoft.com/office/drawing/2014/main" xmlns="" id="{7D500CB4-F45F-415F-A44D-A636FB126A6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797933" y="2365351"/>
            <a:ext cx="2025542" cy="2034018"/>
          </a:xfrm>
          <a:prstGeom prst="ellipse">
            <a:avLst/>
          </a:prstGeom>
          <a:solidFill>
            <a:srgbClr val="6DC1B5"/>
          </a:solidFill>
          <a:ln w="285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defRPr/>
            </a:pPr>
            <a:r>
              <a:rPr lang="en-US" altLang="zh-CN" sz="4400" b="1" noProof="1" smtClean="0">
                <a:solidFill>
                  <a:schemeClr val="bg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Arial" panose="020B0604020202020204" pitchFamily="34" charset="0"/>
              </a:rPr>
              <a:t>Ôn tập</a:t>
            </a:r>
            <a:endParaRPr lang="en-US" altLang="zh-CN" sz="1400" b="1" noProof="1">
              <a:solidFill>
                <a:schemeClr val="bg1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Arial" panose="020B0604020202020204" pitchFamily="34" charset="0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7FB76703-A69C-4217-82AE-C3C5A6AE32D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8215" y="1459750"/>
            <a:ext cx="1667222" cy="1446264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1FAF570B-F619-4A69-AE6D-945E148F86B5}"/>
              </a:ext>
            </a:extLst>
          </p:cNvPr>
          <p:cNvSpPr/>
          <p:nvPr/>
        </p:nvSpPr>
        <p:spPr>
          <a:xfrm>
            <a:off x="5209141" y="2731629"/>
            <a:ext cx="3865562" cy="1107996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ctr" eaLnBrk="1" hangingPunct="1">
              <a:defRPr/>
            </a:pPr>
            <a:r>
              <a:rPr lang="en-US" altLang="zh-CN" sz="7200" b="1" noProof="1">
                <a:solidFill>
                  <a:srgbClr val="6DC1B5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Arial" panose="020B0604020202020204" pitchFamily="34" charset="0"/>
              </a:rPr>
              <a:t>Tiết 1</a:t>
            </a:r>
            <a:endParaRPr lang="zh-CN" altLang="en-US" sz="7200" b="1" noProof="1">
              <a:solidFill>
                <a:srgbClr val="6DC1B5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Arial" panose="020B0604020202020204" pitchFamily="34" charset="0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386D35B2-30E6-4813-B3A9-7868074A11D5}"/>
              </a:ext>
            </a:extLst>
          </p:cNvPr>
          <p:cNvGrpSpPr/>
          <p:nvPr/>
        </p:nvGrpSpPr>
        <p:grpSpPr>
          <a:xfrm>
            <a:off x="4979521" y="2460601"/>
            <a:ext cx="4288638" cy="1629526"/>
            <a:chOff x="2802618" y="3136900"/>
            <a:chExt cx="6578600" cy="1018073"/>
          </a:xfrm>
        </p:grpSpPr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733672C6-74C4-42B9-9F23-6D29C224ED59}"/>
                </a:ext>
              </a:extLst>
            </p:cNvPr>
            <p:cNvCxnSpPr/>
            <p:nvPr/>
          </p:nvCxnSpPr>
          <p:spPr>
            <a:xfrm>
              <a:off x="2802618" y="3136900"/>
              <a:ext cx="6578600" cy="0"/>
            </a:xfrm>
            <a:prstGeom prst="line">
              <a:avLst/>
            </a:prstGeom>
            <a:ln>
              <a:solidFill>
                <a:srgbClr val="6DC1B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844239F3-6613-42A2-9C8F-37BB9CBF1175}"/>
                </a:ext>
              </a:extLst>
            </p:cNvPr>
            <p:cNvCxnSpPr/>
            <p:nvPr/>
          </p:nvCxnSpPr>
          <p:spPr>
            <a:xfrm>
              <a:off x="2802618" y="4154973"/>
              <a:ext cx="6578600" cy="0"/>
            </a:xfrm>
            <a:prstGeom prst="line">
              <a:avLst/>
            </a:prstGeom>
            <a:ln>
              <a:solidFill>
                <a:srgbClr val="6DC1B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04804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d1 bai on tap 2.png"/>
          <p:cNvPicPr>
            <a:picLocks noChangeAspect="1"/>
          </p:cNvPicPr>
          <p:nvPr/>
        </p:nvPicPr>
        <p:blipFill>
          <a:blip r:embed="rId3"/>
          <a:srcRect l="9529" t="39776" r="13995" b="8838"/>
          <a:stretch>
            <a:fillRect/>
          </a:stretch>
        </p:blipFill>
        <p:spPr>
          <a:xfrm>
            <a:off x="471948" y="0"/>
            <a:ext cx="11223523" cy="6859587"/>
          </a:xfrm>
          <a:prstGeom prst="rect">
            <a:avLst/>
          </a:prstGeom>
        </p:spPr>
      </p:pic>
      <p:pic>
        <p:nvPicPr>
          <p:cNvPr id="7" name="图片 14">
            <a:extLst>
              <a:ext uri="{FF2B5EF4-FFF2-40B4-BE49-F238E27FC236}">
                <a16:creationId xmlns:a16="http://schemas.microsoft.com/office/drawing/2014/main" xmlns="" id="{4B91D39C-EC93-4870-AC18-09E70B2E7B2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0458" y="0"/>
            <a:ext cx="1169955" cy="10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758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5942714" y="1781368"/>
            <a:ext cx="415688" cy="25946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b="1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234227"/>
              </p:ext>
            </p:extLst>
          </p:nvPr>
        </p:nvGraphicFramePr>
        <p:xfrm>
          <a:off x="3012482" y="1785922"/>
          <a:ext cx="7314246" cy="264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25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8253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8253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8253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3174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33331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482537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482537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482537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482537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482537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482537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482537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482537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558727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</a:tblGrid>
              <a:tr h="529098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91428" marR="91428" marT="45714" marB="45714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29098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29098"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91428" marR="91428" marT="45714" marB="45714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91428" marR="91428" marT="45714" marB="45714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91428" marR="91428" marT="45714" marB="45714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91428" marR="91428" marT="45714" marB="45714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91428" marR="91428" marT="45714" marB="45714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29098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9098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/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91428" marR="91428" marT="45714" marB="45714"/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91428" marR="91428" marT="45714" marB="45714"/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91428" marR="91428" marT="45714" marB="45714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28" marR="91428" marT="45714" marB="45714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8548" name="TextBox 2"/>
          <p:cNvSpPr txBox="1">
            <a:spLocks noChangeArrowheads="1"/>
          </p:cNvSpPr>
          <p:nvPr/>
        </p:nvSpPr>
        <p:spPr bwMode="auto">
          <a:xfrm>
            <a:off x="3963997" y="1825656"/>
            <a:ext cx="4855839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    I     Ả    I    T    H    Ư   Ở   N   G</a:t>
            </a:r>
            <a:endParaRPr lang="en-US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2133322" y="1781367"/>
            <a:ext cx="609521" cy="304760"/>
          </a:xfrm>
          <a:prstGeom prst="ellipse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6" name="Oval 5"/>
          <p:cNvSpPr/>
          <p:nvPr/>
        </p:nvSpPr>
        <p:spPr>
          <a:xfrm>
            <a:off x="2133322" y="2314698"/>
            <a:ext cx="609521" cy="304760"/>
          </a:xfrm>
          <a:prstGeom prst="ellipse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7" name="Oval 6"/>
          <p:cNvSpPr/>
          <p:nvPr/>
        </p:nvSpPr>
        <p:spPr>
          <a:xfrm>
            <a:off x="2133322" y="2924218"/>
            <a:ext cx="609521" cy="304760"/>
          </a:xfrm>
          <a:prstGeom prst="ellipse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8" name="Oval 7"/>
          <p:cNvSpPr/>
          <p:nvPr/>
        </p:nvSpPr>
        <p:spPr>
          <a:xfrm>
            <a:off x="2133322" y="3457549"/>
            <a:ext cx="609521" cy="304760"/>
          </a:xfrm>
          <a:prstGeom prst="ellipse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9" name="Oval 8"/>
          <p:cNvSpPr/>
          <p:nvPr/>
        </p:nvSpPr>
        <p:spPr>
          <a:xfrm>
            <a:off x="2133322" y="3914689"/>
            <a:ext cx="609521" cy="304760"/>
          </a:xfrm>
          <a:prstGeom prst="ellipse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8556" name="TextBox 10"/>
          <p:cNvSpPr txBox="1">
            <a:spLocks noChangeArrowheads="1"/>
          </p:cNvSpPr>
          <p:nvPr/>
        </p:nvSpPr>
        <p:spPr bwMode="auto">
          <a:xfrm>
            <a:off x="593125" y="4768069"/>
            <a:ext cx="112322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z="2400" b="1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(1) </a:t>
            </a:r>
            <a:r>
              <a:rPr lang="en-US" sz="2400" b="1" dirty="0" err="1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Vê</a:t>
            </a:r>
            <a:r>
              <a:rPr lang="en-US" sz="2400" b="1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̀ </a:t>
            </a:r>
            <a:r>
              <a:rPr lang="en-US" sz="2400" b="1" dirty="0" err="1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đích</a:t>
            </a:r>
            <a:r>
              <a:rPr lang="en-US" sz="2400" b="1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2400" b="1" dirty="0" err="1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cuối</a:t>
            </a:r>
            <a:r>
              <a:rPr lang="en-US" sz="2400" b="1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2400" b="1" dirty="0" err="1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cùng</a:t>
            </a:r>
            <a:r>
              <a:rPr lang="en-US" sz="2400" b="1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, </a:t>
            </a:r>
            <a:r>
              <a:rPr lang="en-US" sz="2400" b="1" dirty="0" err="1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nhưng</a:t>
            </a:r>
            <a:r>
              <a:rPr lang="en-US" sz="2400" b="1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2400" b="1" dirty="0" err="1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nai</a:t>
            </a:r>
            <a:r>
              <a:rPr lang="en-US" sz="2400" b="1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2400" b="1" dirty="0" err="1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va</a:t>
            </a:r>
            <a:r>
              <a:rPr lang="en-US" sz="2400" b="1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̀ </a:t>
            </a:r>
            <a:r>
              <a:rPr lang="en-US" sz="2400" b="1" dirty="0" err="1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hoẵng</a:t>
            </a:r>
            <a:r>
              <a:rPr lang="en-US" sz="2400" b="1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2400" b="1" dirty="0" err="1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đều</a:t>
            </a:r>
            <a:r>
              <a:rPr lang="en-US" sz="2400" b="1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2400" b="1" dirty="0" err="1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được</a:t>
            </a:r>
            <a:r>
              <a:rPr lang="en-US" sz="2400" b="1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2400" b="1" dirty="0" err="1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nhận</a:t>
            </a:r>
            <a:r>
              <a:rPr lang="en-US" sz="2400" b="1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(…) </a:t>
            </a:r>
            <a:r>
              <a:rPr lang="en-US" sz="2400" b="1" dirty="0" err="1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tình</a:t>
            </a:r>
            <a:r>
              <a:rPr lang="en-US" sz="2400" b="1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2400" b="1" dirty="0" err="1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bạn</a:t>
            </a:r>
            <a:r>
              <a:rPr lang="en-US" sz="2400" b="1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.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03486" y="5240132"/>
            <a:ext cx="70094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z="2400" b="1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(2) </a:t>
            </a:r>
            <a:r>
              <a:rPr lang="en-US" sz="2400" b="1" dirty="0" err="1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Voi</a:t>
            </a:r>
            <a:r>
              <a:rPr lang="en-US" sz="2400" b="1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con bị </a:t>
            </a:r>
            <a:r>
              <a:rPr lang="en-US" sz="2400" b="1" dirty="0" err="1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ốm</a:t>
            </a:r>
            <a:r>
              <a:rPr lang="en-US" sz="2400" b="1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2400" b="1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vào</a:t>
            </a:r>
            <a:r>
              <a:rPr lang="en-US" sz="2400" b="1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2400" b="1" dirty="0" err="1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đúng</a:t>
            </a:r>
            <a:r>
              <a:rPr lang="en-US" sz="2400" b="1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2400" b="1" dirty="0" err="1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dịp</a:t>
            </a:r>
            <a:r>
              <a:rPr lang="en-US" sz="2400" b="1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(…) </a:t>
            </a:r>
            <a:r>
              <a:rPr lang="en-US" sz="2400" b="1" dirty="0" err="1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của</a:t>
            </a:r>
            <a:r>
              <a:rPr lang="en-US" sz="2400" b="1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2400" b="1" dirty="0" err="1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mình</a:t>
            </a:r>
            <a:r>
              <a:rPr lang="en-US" sz="2400" b="1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.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679360" y="2288406"/>
            <a:ext cx="38856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    I    N   H   N   H    Ậ   T</a:t>
            </a:r>
            <a:endParaRPr lang="en-US" altLang="en-US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93125" y="5719973"/>
            <a:ext cx="60576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z="2400" b="1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(3) </a:t>
            </a:r>
            <a:r>
              <a:rPr lang="en-US" sz="2400" b="1" dirty="0" err="1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Tho</a:t>
            </a:r>
            <a:r>
              <a:rPr lang="en-US" sz="2400" b="1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̉ có (…) </a:t>
            </a:r>
            <a:r>
              <a:rPr lang="en-US" sz="2400" b="1" dirty="0" err="1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vừa</a:t>
            </a:r>
            <a:r>
              <a:rPr lang="en-US" sz="2400" b="1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2400" b="1" dirty="0" err="1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dài</a:t>
            </a:r>
            <a:r>
              <a:rPr lang="en-US" sz="2400" b="1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2400" b="1" dirty="0" err="1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vừa</a:t>
            </a:r>
            <a:r>
              <a:rPr lang="en-US" sz="2400" b="1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to.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991096" y="2831270"/>
            <a:ext cx="3504744" cy="461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   Ô    I    T    A     I</a:t>
            </a:r>
            <a:endParaRPr lang="en-US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03486" y="6036389"/>
            <a:ext cx="70094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z="2400" b="1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(4) Ai là (…) </a:t>
            </a:r>
            <a:r>
              <a:rPr lang="en-US" sz="2400" b="1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gio</a:t>
            </a:r>
            <a:r>
              <a:rPr lang="en-US" sz="2400" b="1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́? Mà </a:t>
            </a:r>
            <a:r>
              <a:rPr lang="en-US" sz="2400" b="1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gio</a:t>
            </a:r>
            <a:r>
              <a:rPr lang="en-US" sz="2400" b="1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́ </a:t>
            </a:r>
            <a:r>
              <a:rPr lang="en-US" sz="2400" b="1" dirty="0" err="1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đi</a:t>
            </a:r>
            <a:r>
              <a:rPr lang="en-US" sz="2400" b="1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2400" b="1" dirty="0" err="1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tìm</a:t>
            </a:r>
            <a:r>
              <a:rPr lang="en-US" sz="2400" b="1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.</a:t>
            </a:r>
            <a:endParaRPr lang="en-US" sz="2400" b="1" dirty="0"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4932093" y="3376728"/>
            <a:ext cx="1539618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    Ạ    N</a:t>
            </a:r>
            <a:endParaRPr lang="en-US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603486" y="6421782"/>
            <a:ext cx="98316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z="2400" b="1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(5). Nam là (…) </a:t>
            </a:r>
            <a:r>
              <a:rPr lang="en-US" sz="2400" b="1" dirty="0" err="1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lớp</a:t>
            </a:r>
            <a:r>
              <a:rPr lang="en-US" sz="2400" b="1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1A, </a:t>
            </a:r>
            <a:r>
              <a:rPr lang="en-US" sz="2400" b="1" dirty="0" err="1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trường</a:t>
            </a:r>
            <a:r>
              <a:rPr lang="en-US" sz="2400" b="1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2400" b="1" dirty="0" err="1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Tiểu</a:t>
            </a:r>
            <a:r>
              <a:rPr lang="en-US" sz="2400" b="1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2400" b="1" dirty="0" err="1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học</a:t>
            </a:r>
            <a:r>
              <a:rPr lang="en-US" sz="2400" b="1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2400" b="1" dirty="0" err="1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Lê</a:t>
            </a:r>
            <a:r>
              <a:rPr lang="en-US" sz="2400" b="1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2400" b="1" dirty="0" err="1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Quy</a:t>
            </a:r>
            <a:r>
              <a:rPr lang="en-US" sz="2400" b="1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́ </a:t>
            </a:r>
            <a:r>
              <a:rPr lang="en-US" sz="2400" b="1" dirty="0" err="1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Đôn</a:t>
            </a:r>
            <a:r>
              <a:rPr lang="en-US" sz="2400" b="1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.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981181" y="3905039"/>
            <a:ext cx="35892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   Ọ   C    S    I    N   H</a:t>
            </a:r>
            <a:endParaRPr lang="en-US" altLang="en-US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" name="Group 10"/>
          <p:cNvGrpSpPr>
            <a:grpSpLocks/>
          </p:cNvGrpSpPr>
          <p:nvPr/>
        </p:nvGrpSpPr>
        <p:grpSpPr bwMode="auto">
          <a:xfrm>
            <a:off x="5909909" y="1784898"/>
            <a:ext cx="561809" cy="2630901"/>
            <a:chOff x="4426826" y="1395736"/>
            <a:chExt cx="561314" cy="2631725"/>
          </a:xfrm>
          <a:solidFill>
            <a:srgbClr val="FFFF00"/>
          </a:solidFill>
        </p:grpSpPr>
        <p:sp>
          <p:nvSpPr>
            <p:cNvPr id="3" name="Rectangle 2"/>
            <p:cNvSpPr/>
            <p:nvPr/>
          </p:nvSpPr>
          <p:spPr>
            <a:xfrm>
              <a:off x="4427428" y="1395736"/>
              <a:ext cx="560712" cy="527557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T</a:t>
              </a: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4426827" y="1914700"/>
              <a:ext cx="560711" cy="554431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H</a:t>
              </a: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4426827" y="2452961"/>
              <a:ext cx="560712" cy="51884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A</a:t>
              </a: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4426826" y="2980038"/>
              <a:ext cx="560713" cy="51884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N</a:t>
              </a: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4427425" y="3490945"/>
              <a:ext cx="560712" cy="536516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H</a:t>
              </a:r>
            </a:p>
          </p:txBody>
        </p:sp>
      </p:grpSp>
      <p:sp>
        <p:nvSpPr>
          <p:cNvPr id="16" name="5-Point Star 15"/>
          <p:cNvSpPr/>
          <p:nvPr/>
        </p:nvSpPr>
        <p:spPr>
          <a:xfrm>
            <a:off x="5858586" y="4768069"/>
            <a:ext cx="533331" cy="30476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WordArt 138"/>
          <p:cNvSpPr>
            <a:spLocks noChangeArrowheads="1" noChangeShapeType="1" noTextEdit="1"/>
          </p:cNvSpPr>
          <p:nvPr/>
        </p:nvSpPr>
        <p:spPr bwMode="auto">
          <a:xfrm>
            <a:off x="2894581" y="727163"/>
            <a:ext cx="7010546" cy="1676788"/>
          </a:xfrm>
          <a:prstGeom prst="rect">
            <a:avLst/>
          </a:prstGeom>
        </p:spPr>
        <p:txBody>
          <a:bodyPr spcFirstLastPara="1" wrap="none" lIns="97685" tIns="48843" rIns="97685" bIns="48843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vi-VN" sz="38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Times New Roman"/>
                <a:cs typeface="Times New Roman"/>
              </a:rPr>
              <a:t>TRÒ CHƠI Ô CHỮ</a:t>
            </a:r>
            <a:endParaRPr lang="en-US" sz="38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94525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85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xit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 nodeType="clickPar">
                      <p:stCondLst>
                        <p:cond delay="0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8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 nodeType="clickPar">
                      <p:stCondLst>
                        <p:cond delay="0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8" presetID="5" presetClass="exit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 nodeType="clickPar">
                      <p:stCondLst>
                        <p:cond delay="0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8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 nodeType="clickPar">
                      <p:stCondLst>
                        <p:cond delay="0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 nodeType="clickPar">
                      <p:stCondLst>
                        <p:cond delay="0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8548" grpId="0"/>
      <p:bldP spid="5" grpId="0" animBg="1"/>
      <p:bldP spid="6" grpId="0" animBg="1"/>
      <p:bldP spid="7" grpId="0" animBg="1"/>
      <p:bldP spid="8" grpId="0" animBg="1"/>
      <p:bldP spid="9" grpId="0" animBg="1"/>
      <p:bldP spid="18556" grpId="0"/>
      <p:bldP spid="18556" grpId="1"/>
      <p:bldP spid="12" grpId="0"/>
      <p:bldP spid="12" grpId="1"/>
      <p:bldP spid="14" grpId="0"/>
      <p:bldP spid="14" grpId="1"/>
      <p:bldP spid="15" grpId="0"/>
      <p:bldP spid="18" grpId="0"/>
      <p:bldP spid="18" grpId="1"/>
      <p:bldP spid="19" grpId="0"/>
      <p:bldP spid="20" grpId="0"/>
      <p:bldP spid="20" grpId="1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91920B4-238B-485A-8232-33FDF5A04B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B80E7CE0-B765-437A-A2E9-9C4B8CDE0A9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020195" y="4511820"/>
            <a:ext cx="3170218" cy="2435398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746DBA0C-2699-4B9A-9341-CBD7A34F261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0195" y="-176501"/>
            <a:ext cx="3255929" cy="265615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2DE79D2B-2D3E-464B-9B58-06B840E58B9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46093" y="3732431"/>
            <a:ext cx="2605158" cy="323692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7945A691-C125-4C19-B668-FC1D51D1490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82822">
            <a:off x="-249407" y="-14213"/>
            <a:ext cx="3596158" cy="2331575"/>
          </a:xfrm>
          <a:prstGeom prst="rect">
            <a:avLst/>
          </a:prstGeom>
        </p:spPr>
      </p:pic>
      <p:sp>
        <p:nvSpPr>
          <p:cNvPr id="16" name="MH_Number_1">
            <a:extLst>
              <a:ext uri="{FF2B5EF4-FFF2-40B4-BE49-F238E27FC236}">
                <a16:creationId xmlns:a16="http://schemas.microsoft.com/office/drawing/2014/main" xmlns="" id="{7D500CB4-F45F-415F-A44D-A636FB126A6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797933" y="2365351"/>
            <a:ext cx="2025542" cy="2034018"/>
          </a:xfrm>
          <a:prstGeom prst="ellipse">
            <a:avLst/>
          </a:prstGeom>
          <a:solidFill>
            <a:srgbClr val="6DC1B5"/>
          </a:solidFill>
          <a:ln w="285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defRPr/>
            </a:pPr>
            <a:r>
              <a:rPr lang="en-US" altLang="zh-CN" sz="4400" b="1" noProof="1" smtClean="0">
                <a:solidFill>
                  <a:schemeClr val="bg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Arial" panose="020B0604020202020204" pitchFamily="34" charset="0"/>
              </a:rPr>
              <a:t>Ôn tập</a:t>
            </a:r>
            <a:endParaRPr lang="en-US" altLang="zh-CN" sz="1400" b="1" noProof="1">
              <a:solidFill>
                <a:schemeClr val="bg1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Arial" panose="020B0604020202020204" pitchFamily="34" charset="0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7FB76703-A69C-4217-82AE-C3C5A6AE32D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8215" y="1459750"/>
            <a:ext cx="1667222" cy="1446264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1FAF570B-F619-4A69-AE6D-945E148F86B5}"/>
              </a:ext>
            </a:extLst>
          </p:cNvPr>
          <p:cNvSpPr/>
          <p:nvPr/>
        </p:nvSpPr>
        <p:spPr>
          <a:xfrm>
            <a:off x="5209141" y="2731629"/>
            <a:ext cx="3865562" cy="1107996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ctr" eaLnBrk="1" hangingPunct="1">
              <a:defRPr/>
            </a:pPr>
            <a:r>
              <a:rPr lang="en-US" altLang="zh-CN" sz="7200" b="1" noProof="1" smtClean="0">
                <a:solidFill>
                  <a:srgbClr val="6DC1B5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Arial" panose="020B0604020202020204" pitchFamily="34" charset="0"/>
              </a:rPr>
              <a:t>CỦNG CỐ</a:t>
            </a:r>
            <a:endParaRPr lang="zh-CN" altLang="en-US" sz="7200" b="1" noProof="1">
              <a:solidFill>
                <a:srgbClr val="6DC1B5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Arial" panose="020B0604020202020204" pitchFamily="34" charset="0"/>
            </a:endParaRPr>
          </a:p>
        </p:txBody>
      </p:sp>
      <p:grpSp>
        <p:nvGrpSpPr>
          <p:cNvPr id="2" name="组合 20">
            <a:extLst>
              <a:ext uri="{FF2B5EF4-FFF2-40B4-BE49-F238E27FC236}">
                <a16:creationId xmlns:a16="http://schemas.microsoft.com/office/drawing/2014/main" xmlns="" id="{386D35B2-30E6-4813-B3A9-7868074A11D5}"/>
              </a:ext>
            </a:extLst>
          </p:cNvPr>
          <p:cNvGrpSpPr/>
          <p:nvPr/>
        </p:nvGrpSpPr>
        <p:grpSpPr>
          <a:xfrm>
            <a:off x="4979521" y="2460601"/>
            <a:ext cx="4288638" cy="1629526"/>
            <a:chOff x="2802618" y="3136900"/>
            <a:chExt cx="6578600" cy="1018073"/>
          </a:xfrm>
        </p:grpSpPr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733672C6-74C4-42B9-9F23-6D29C224ED59}"/>
                </a:ext>
              </a:extLst>
            </p:cNvPr>
            <p:cNvCxnSpPr/>
            <p:nvPr/>
          </p:nvCxnSpPr>
          <p:spPr>
            <a:xfrm>
              <a:off x="2802618" y="3136900"/>
              <a:ext cx="6578600" cy="0"/>
            </a:xfrm>
            <a:prstGeom prst="line">
              <a:avLst/>
            </a:prstGeom>
            <a:ln>
              <a:solidFill>
                <a:srgbClr val="6DC1B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844239F3-6613-42A2-9C8F-37BB9CBF1175}"/>
                </a:ext>
              </a:extLst>
            </p:cNvPr>
            <p:cNvCxnSpPr/>
            <p:nvPr/>
          </p:nvCxnSpPr>
          <p:spPr>
            <a:xfrm>
              <a:off x="2802618" y="4154973"/>
              <a:ext cx="6578600" cy="0"/>
            </a:xfrm>
            <a:prstGeom prst="line">
              <a:avLst/>
            </a:prstGeom>
            <a:ln>
              <a:solidFill>
                <a:srgbClr val="6DC1B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04804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 qua thong minh">
            <a:hlinkClick r:id="" action="ppaction://media"/>
            <a:extLst>
              <a:ext uri="{FF2B5EF4-FFF2-40B4-BE49-F238E27FC236}">
                <a16:creationId xmlns:a16="http://schemas.microsoft.com/office/drawing/2014/main" xmlns="" id="{02F9EAE4-D2E9-4A2C-8853-E61EE01E61E9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5932" y="189906"/>
            <a:ext cx="11724481" cy="633229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4B91D39C-EC93-4870-AC18-09E70B2E7B2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0458" y="57377"/>
            <a:ext cx="1169955" cy="1014900"/>
          </a:xfrm>
          <a:prstGeom prst="rect">
            <a:avLst/>
          </a:prstGeom>
        </p:spPr>
      </p:pic>
      <p:pic>
        <p:nvPicPr>
          <p:cNvPr id="4" name="Picture 3" descr="cd1 bai on tap 1.png"/>
          <p:cNvPicPr>
            <a:picLocks noChangeAspect="1"/>
          </p:cNvPicPr>
          <p:nvPr/>
        </p:nvPicPr>
        <p:blipFill>
          <a:blip r:embed="rId6"/>
          <a:srcRect l="8876" t="14620" r="11459" b="61299"/>
          <a:stretch>
            <a:fillRect/>
          </a:stretch>
        </p:blipFill>
        <p:spPr>
          <a:xfrm>
            <a:off x="634173" y="1002889"/>
            <a:ext cx="10899058" cy="5147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29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loud 1"/>
          <p:cNvSpPr/>
          <p:nvPr/>
        </p:nvSpPr>
        <p:spPr>
          <a:xfrm>
            <a:off x="1342103" y="1120877"/>
            <a:ext cx="2374491" cy="1297858"/>
          </a:xfrm>
          <a:prstGeom prst="cloud">
            <a:avLst/>
          </a:prstGeom>
          <a:solidFill>
            <a:srgbClr val="B4E9E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err="1" smtClean="0">
                <a:solidFill>
                  <a:schemeClr val="accent5">
                    <a:lumMod val="50000"/>
                  </a:scheme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oac</a:t>
            </a:r>
            <a:endParaRPr lang="en-US" sz="4800" b="1" dirty="0">
              <a:solidFill>
                <a:schemeClr val="accent5">
                  <a:lumMod val="50000"/>
                </a:schemeClr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3" name="Cloud 2"/>
          <p:cNvSpPr/>
          <p:nvPr/>
        </p:nvSpPr>
        <p:spPr>
          <a:xfrm>
            <a:off x="2069690" y="3470787"/>
            <a:ext cx="2374491" cy="1297858"/>
          </a:xfrm>
          <a:prstGeom prst="cloud">
            <a:avLst/>
          </a:prstGeom>
          <a:solidFill>
            <a:srgbClr val="B4E9E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err="1" smtClean="0">
                <a:solidFill>
                  <a:schemeClr val="accent5">
                    <a:lumMod val="50000"/>
                  </a:scheme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oam</a:t>
            </a:r>
            <a:endParaRPr lang="en-US" sz="4800" b="1" dirty="0">
              <a:solidFill>
                <a:schemeClr val="accent5">
                  <a:lumMod val="50000"/>
                </a:schemeClr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4" name="Cloud 3"/>
          <p:cNvSpPr/>
          <p:nvPr/>
        </p:nvSpPr>
        <p:spPr>
          <a:xfrm>
            <a:off x="6351639" y="3490451"/>
            <a:ext cx="2374491" cy="1297858"/>
          </a:xfrm>
          <a:prstGeom prst="cloud">
            <a:avLst/>
          </a:prstGeom>
          <a:solidFill>
            <a:srgbClr val="B4E9E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err="1" smtClean="0">
                <a:solidFill>
                  <a:schemeClr val="accent5">
                    <a:lumMod val="50000"/>
                  </a:scheme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oăm</a:t>
            </a:r>
            <a:endParaRPr lang="en-US" sz="4800" b="1" dirty="0">
              <a:solidFill>
                <a:schemeClr val="accent5">
                  <a:lumMod val="50000"/>
                </a:schemeClr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5" name="Cloud 4"/>
          <p:cNvSpPr/>
          <p:nvPr/>
        </p:nvSpPr>
        <p:spPr>
          <a:xfrm>
            <a:off x="6710515" y="899652"/>
            <a:ext cx="2374491" cy="1297858"/>
          </a:xfrm>
          <a:prstGeom prst="cloud">
            <a:avLst/>
          </a:prstGeom>
          <a:solidFill>
            <a:srgbClr val="B4E9E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err="1" smtClean="0">
                <a:solidFill>
                  <a:schemeClr val="accent5">
                    <a:lumMod val="50000"/>
                  </a:scheme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oăc</a:t>
            </a:r>
            <a:endParaRPr lang="en-US" sz="4800" b="1" dirty="0">
              <a:solidFill>
                <a:schemeClr val="accent5">
                  <a:lumMod val="50000"/>
                </a:schemeClr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pic>
        <p:nvPicPr>
          <p:cNvPr id="6" name="Picture 5" descr="cd1 bai on tap 1.png"/>
          <p:cNvPicPr>
            <a:picLocks noChangeAspect="1"/>
          </p:cNvPicPr>
          <p:nvPr/>
        </p:nvPicPr>
        <p:blipFill rotWithShape="1">
          <a:blip r:embed="rId2"/>
          <a:srcRect l="8877" t="15761" r="46645" b="80673"/>
          <a:stretch/>
        </p:blipFill>
        <p:spPr>
          <a:xfrm>
            <a:off x="625234" y="172286"/>
            <a:ext cx="6085281" cy="7620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loud 1"/>
          <p:cNvSpPr/>
          <p:nvPr/>
        </p:nvSpPr>
        <p:spPr>
          <a:xfrm>
            <a:off x="1342103" y="1619643"/>
            <a:ext cx="2374491" cy="1297858"/>
          </a:xfrm>
          <a:prstGeom prst="cloud">
            <a:avLst/>
          </a:prstGeom>
          <a:solidFill>
            <a:srgbClr val="B4E9E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err="1" smtClean="0">
                <a:solidFill>
                  <a:schemeClr val="accent5">
                    <a:lumMod val="50000"/>
                  </a:scheme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ươ</a:t>
            </a:r>
            <a:endParaRPr lang="en-US" sz="4800" b="1" dirty="0">
              <a:solidFill>
                <a:schemeClr val="accent5">
                  <a:lumMod val="50000"/>
                </a:schemeClr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3" name="Cloud 2"/>
          <p:cNvSpPr/>
          <p:nvPr/>
        </p:nvSpPr>
        <p:spPr>
          <a:xfrm>
            <a:off x="4326193" y="3116825"/>
            <a:ext cx="2964293" cy="1297858"/>
          </a:xfrm>
          <a:prstGeom prst="cloud">
            <a:avLst/>
          </a:prstGeom>
          <a:solidFill>
            <a:srgbClr val="B4E9E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err="1" smtClean="0">
                <a:solidFill>
                  <a:schemeClr val="accent5">
                    <a:lumMod val="50000"/>
                  </a:scheme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oach</a:t>
            </a:r>
            <a:endParaRPr lang="en-US" sz="4800" b="1" dirty="0">
              <a:solidFill>
                <a:schemeClr val="accent5">
                  <a:lumMod val="50000"/>
                </a:schemeClr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5" name="Cloud 4"/>
          <p:cNvSpPr/>
          <p:nvPr/>
        </p:nvSpPr>
        <p:spPr>
          <a:xfrm>
            <a:off x="6710515" y="1398418"/>
            <a:ext cx="3434382" cy="1297858"/>
          </a:xfrm>
          <a:prstGeom prst="cloud">
            <a:avLst/>
          </a:prstGeom>
          <a:solidFill>
            <a:srgbClr val="B4E9E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err="1" smtClean="0">
                <a:solidFill>
                  <a:schemeClr val="accent5">
                    <a:lumMod val="50000"/>
                  </a:scheme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oăng</a:t>
            </a:r>
            <a:endParaRPr lang="en-US" sz="4800" b="1" dirty="0">
              <a:solidFill>
                <a:schemeClr val="accent5">
                  <a:lumMod val="50000"/>
                </a:schemeClr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pic>
        <p:nvPicPr>
          <p:cNvPr id="6" name="Picture 5" descr="cd1 bai on tap 1.png"/>
          <p:cNvPicPr>
            <a:picLocks noChangeAspect="1"/>
          </p:cNvPicPr>
          <p:nvPr/>
        </p:nvPicPr>
        <p:blipFill rotWithShape="1">
          <a:blip r:embed="rId2"/>
          <a:srcRect l="8877" t="15761" r="46645" b="80673"/>
          <a:stretch/>
        </p:blipFill>
        <p:spPr>
          <a:xfrm>
            <a:off x="625234" y="172286"/>
            <a:ext cx="6085281" cy="7620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 qua thong minh">
            <a:hlinkClick r:id="" action="ppaction://media"/>
            <a:extLst>
              <a:ext uri="{FF2B5EF4-FFF2-40B4-BE49-F238E27FC236}">
                <a16:creationId xmlns:a16="http://schemas.microsoft.com/office/drawing/2014/main" xmlns="" id="{02F9EAE4-D2E9-4A2C-8853-E61EE01E61E9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0212" y="263648"/>
            <a:ext cx="11724481" cy="6332292"/>
          </a:xfrm>
          <a:prstGeom prst="rect">
            <a:avLst/>
          </a:prstGeom>
        </p:spPr>
      </p:pic>
      <p:pic>
        <p:nvPicPr>
          <p:cNvPr id="6" name="Picture 5" descr="cd1 bai on tap 1.png"/>
          <p:cNvPicPr>
            <a:picLocks noChangeAspect="1"/>
          </p:cNvPicPr>
          <p:nvPr/>
        </p:nvPicPr>
        <p:blipFill>
          <a:blip r:embed="rId5"/>
          <a:srcRect t="39561" b="31629"/>
          <a:stretch>
            <a:fillRect/>
          </a:stretch>
        </p:blipFill>
        <p:spPr>
          <a:xfrm>
            <a:off x="509181" y="340006"/>
            <a:ext cx="11266542" cy="6179576"/>
          </a:xfrm>
          <a:prstGeom prst="rect">
            <a:avLst/>
          </a:prstGeom>
        </p:spPr>
      </p:pic>
      <p:pic>
        <p:nvPicPr>
          <p:cNvPr id="7" name="图片 14">
            <a:extLst>
              <a:ext uri="{FF2B5EF4-FFF2-40B4-BE49-F238E27FC236}">
                <a16:creationId xmlns:a16="http://schemas.microsoft.com/office/drawing/2014/main" xmlns="" id="{4B91D39C-EC93-4870-AC18-09E70B2E7B2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0458" y="57377"/>
            <a:ext cx="1169955" cy="1014900"/>
          </a:xfrm>
          <a:prstGeom prst="rect">
            <a:avLst/>
          </a:prstGeom>
        </p:spPr>
      </p:pic>
      <p:sp>
        <p:nvSpPr>
          <p:cNvPr id="8" name="Hình Bầu dục 7">
            <a:extLst>
              <a:ext uri="{FF2B5EF4-FFF2-40B4-BE49-F238E27FC236}">
                <a16:creationId xmlns:a16="http://schemas.microsoft.com/office/drawing/2014/main" xmlns="" id="{FB75094A-EB88-4D9E-826D-7F96675417E4}"/>
              </a:ext>
            </a:extLst>
          </p:cNvPr>
          <p:cNvSpPr/>
          <p:nvPr/>
        </p:nvSpPr>
        <p:spPr>
          <a:xfrm rot="20231429">
            <a:off x="5939043" y="4598781"/>
            <a:ext cx="2723536" cy="1418014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9" name="Hình Bầu dục 7">
            <a:extLst>
              <a:ext uri="{FF2B5EF4-FFF2-40B4-BE49-F238E27FC236}">
                <a16:creationId xmlns:a16="http://schemas.microsoft.com/office/drawing/2014/main" xmlns="" id="{FB75094A-EB88-4D9E-826D-7F96675417E4}"/>
              </a:ext>
            </a:extLst>
          </p:cNvPr>
          <p:cNvSpPr/>
          <p:nvPr/>
        </p:nvSpPr>
        <p:spPr>
          <a:xfrm>
            <a:off x="6695768" y="1877962"/>
            <a:ext cx="1403554" cy="1337186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0" name="Hình Bầu dục 7">
            <a:extLst>
              <a:ext uri="{FF2B5EF4-FFF2-40B4-BE49-F238E27FC236}">
                <a16:creationId xmlns:a16="http://schemas.microsoft.com/office/drawing/2014/main" xmlns="" id="{FB75094A-EB88-4D9E-826D-7F96675417E4}"/>
              </a:ext>
            </a:extLst>
          </p:cNvPr>
          <p:cNvSpPr/>
          <p:nvPr/>
        </p:nvSpPr>
        <p:spPr>
          <a:xfrm>
            <a:off x="3116825" y="2168013"/>
            <a:ext cx="1661651" cy="1519083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1" name="Hình Bầu dục 7">
            <a:extLst>
              <a:ext uri="{FF2B5EF4-FFF2-40B4-BE49-F238E27FC236}">
                <a16:creationId xmlns:a16="http://schemas.microsoft.com/office/drawing/2014/main" xmlns="" id="{FB75094A-EB88-4D9E-826D-7F96675417E4}"/>
              </a:ext>
            </a:extLst>
          </p:cNvPr>
          <p:cNvSpPr/>
          <p:nvPr/>
        </p:nvSpPr>
        <p:spPr>
          <a:xfrm>
            <a:off x="7674077" y="3087330"/>
            <a:ext cx="1295400" cy="1143000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cxnSp>
        <p:nvCxnSpPr>
          <p:cNvPr id="4" name="Straight Connector 3"/>
          <p:cNvCxnSpPr/>
          <p:nvPr/>
        </p:nvCxnSpPr>
        <p:spPr>
          <a:xfrm>
            <a:off x="2293257" y="1072277"/>
            <a:ext cx="7112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8388261" y="1072277"/>
            <a:ext cx="209105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3732949" y="1072277"/>
            <a:ext cx="179699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329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44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 qua thong minh">
            <a:hlinkClick r:id="" action="ppaction://media"/>
            <a:extLst>
              <a:ext uri="{FF2B5EF4-FFF2-40B4-BE49-F238E27FC236}">
                <a16:creationId xmlns:a16="http://schemas.microsoft.com/office/drawing/2014/main" xmlns="" id="{02F9EAE4-D2E9-4A2C-8853-E61EE01E61E9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0212" y="263648"/>
            <a:ext cx="11724481" cy="6332292"/>
          </a:xfrm>
          <a:prstGeom prst="rect">
            <a:avLst/>
          </a:prstGeom>
        </p:spPr>
      </p:pic>
      <p:pic>
        <p:nvPicPr>
          <p:cNvPr id="4" name="Picture 3" descr="cd1 bai on tap 1.png"/>
          <p:cNvPicPr>
            <a:picLocks noChangeAspect="1"/>
          </p:cNvPicPr>
          <p:nvPr/>
        </p:nvPicPr>
        <p:blipFill>
          <a:blip r:embed="rId5"/>
          <a:srcRect t="68156"/>
          <a:stretch>
            <a:fillRect/>
          </a:stretch>
        </p:blipFill>
        <p:spPr>
          <a:xfrm>
            <a:off x="421578" y="988126"/>
            <a:ext cx="11285776" cy="5043948"/>
          </a:xfrm>
          <a:prstGeom prst="rect">
            <a:avLst/>
          </a:prstGeom>
        </p:spPr>
      </p:pic>
      <p:sp>
        <p:nvSpPr>
          <p:cNvPr id="5" name="Hình Bầu dục 7">
            <a:extLst>
              <a:ext uri="{FF2B5EF4-FFF2-40B4-BE49-F238E27FC236}">
                <a16:creationId xmlns:a16="http://schemas.microsoft.com/office/drawing/2014/main" xmlns="" id="{FB75094A-EB88-4D9E-826D-7F96675417E4}"/>
              </a:ext>
            </a:extLst>
          </p:cNvPr>
          <p:cNvSpPr/>
          <p:nvPr/>
        </p:nvSpPr>
        <p:spPr>
          <a:xfrm>
            <a:off x="7349615" y="3102078"/>
            <a:ext cx="1528916" cy="1143000"/>
          </a:xfrm>
          <a:prstGeom prst="ellipse">
            <a:avLst/>
          </a:prstGeom>
          <a:noFill/>
          <a:ln w="762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7" name="Hình Bầu dục 7">
            <a:extLst>
              <a:ext uri="{FF2B5EF4-FFF2-40B4-BE49-F238E27FC236}">
                <a16:creationId xmlns:a16="http://schemas.microsoft.com/office/drawing/2014/main" xmlns="" id="{FB75094A-EB88-4D9E-826D-7F96675417E4}"/>
              </a:ext>
            </a:extLst>
          </p:cNvPr>
          <p:cNvSpPr/>
          <p:nvPr/>
        </p:nvSpPr>
        <p:spPr>
          <a:xfrm>
            <a:off x="707925" y="3077498"/>
            <a:ext cx="1528916" cy="1143000"/>
          </a:xfrm>
          <a:prstGeom prst="ellipse">
            <a:avLst/>
          </a:prstGeom>
          <a:noFill/>
          <a:ln w="762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8" name="Hình Bầu dục 7">
            <a:extLst>
              <a:ext uri="{FF2B5EF4-FFF2-40B4-BE49-F238E27FC236}">
                <a16:creationId xmlns:a16="http://schemas.microsoft.com/office/drawing/2014/main" xmlns="" id="{FB75094A-EB88-4D9E-826D-7F96675417E4}"/>
              </a:ext>
            </a:extLst>
          </p:cNvPr>
          <p:cNvSpPr/>
          <p:nvPr/>
        </p:nvSpPr>
        <p:spPr>
          <a:xfrm>
            <a:off x="4028770" y="3102078"/>
            <a:ext cx="1528916" cy="1143000"/>
          </a:xfrm>
          <a:prstGeom prst="ellipse">
            <a:avLst/>
          </a:prstGeom>
          <a:noFill/>
          <a:ln w="762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9" name="图片 14">
            <a:extLst>
              <a:ext uri="{FF2B5EF4-FFF2-40B4-BE49-F238E27FC236}">
                <a16:creationId xmlns:a16="http://schemas.microsoft.com/office/drawing/2014/main" xmlns="" id="{4B91D39C-EC93-4870-AC18-09E70B2E7B2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0458" y="57377"/>
            <a:ext cx="1169955" cy="10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29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602E-6 4.07407E-6 L -0.79682 0.38449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00" y="192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602E-6 4.07407E-6 L -0.52479 0.35879 " pathEditMode="relative" rAng="0" ptsTypes="AA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00" y="1790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3192E-6 3.09188E-6 L -0.25186 0.33048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93" y="16524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4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91920B4-238B-485A-8232-33FDF5A04B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B80E7CE0-B765-437A-A2E9-9C4B8CDE0A9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020195" y="4511820"/>
            <a:ext cx="3170218" cy="2435398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746DBA0C-2699-4B9A-9341-CBD7A34F261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0195" y="-176501"/>
            <a:ext cx="3255929" cy="265615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2DE79D2B-2D3E-464B-9B58-06B840E58B9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46093" y="3732431"/>
            <a:ext cx="2605158" cy="323692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7945A691-C125-4C19-B668-FC1D51D1490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82822">
            <a:off x="-249407" y="-14213"/>
            <a:ext cx="3596158" cy="2331575"/>
          </a:xfrm>
          <a:prstGeom prst="rect">
            <a:avLst/>
          </a:prstGeom>
        </p:spPr>
      </p:pic>
      <p:sp>
        <p:nvSpPr>
          <p:cNvPr id="16" name="MH_Number_1">
            <a:extLst>
              <a:ext uri="{FF2B5EF4-FFF2-40B4-BE49-F238E27FC236}">
                <a16:creationId xmlns:a16="http://schemas.microsoft.com/office/drawing/2014/main" xmlns="" id="{7D500CB4-F45F-415F-A44D-A636FB126A6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797933" y="2365351"/>
            <a:ext cx="2025542" cy="2034018"/>
          </a:xfrm>
          <a:prstGeom prst="ellipse">
            <a:avLst/>
          </a:prstGeom>
          <a:solidFill>
            <a:srgbClr val="6DC1B5"/>
          </a:solidFill>
          <a:ln w="285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defRPr/>
            </a:pPr>
            <a:r>
              <a:rPr lang="en-US" altLang="zh-CN" sz="4400" b="1" noProof="1" smtClean="0">
                <a:solidFill>
                  <a:schemeClr val="bg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Arial" panose="020B0604020202020204" pitchFamily="34" charset="0"/>
              </a:rPr>
              <a:t>Ôn tập</a:t>
            </a:r>
            <a:endParaRPr lang="en-US" altLang="zh-CN" sz="1400" b="1" noProof="1">
              <a:solidFill>
                <a:schemeClr val="bg1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Arial" panose="020B0604020202020204" pitchFamily="34" charset="0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7FB76703-A69C-4217-82AE-C3C5A6AE32D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8215" y="1459750"/>
            <a:ext cx="1667222" cy="1446264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1FAF570B-F619-4A69-AE6D-945E148F86B5}"/>
              </a:ext>
            </a:extLst>
          </p:cNvPr>
          <p:cNvSpPr/>
          <p:nvPr/>
        </p:nvSpPr>
        <p:spPr>
          <a:xfrm>
            <a:off x="5209141" y="2731629"/>
            <a:ext cx="3865562" cy="1107996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ctr" eaLnBrk="1" hangingPunct="1">
              <a:defRPr/>
            </a:pPr>
            <a:r>
              <a:rPr lang="en-US" altLang="zh-CN" sz="7200" b="1" noProof="1">
                <a:solidFill>
                  <a:srgbClr val="6DC1B5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Arial" panose="020B0604020202020204" pitchFamily="34" charset="0"/>
              </a:rPr>
              <a:t>Tiết </a:t>
            </a:r>
            <a:r>
              <a:rPr lang="en-US" altLang="zh-CN" sz="7200" b="1" noProof="1" smtClean="0">
                <a:solidFill>
                  <a:srgbClr val="6DC1B5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Arial" panose="020B0604020202020204" pitchFamily="34" charset="0"/>
              </a:rPr>
              <a:t>2</a:t>
            </a:r>
            <a:endParaRPr lang="zh-CN" altLang="en-US" sz="7200" b="1" noProof="1">
              <a:solidFill>
                <a:srgbClr val="6DC1B5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Arial" panose="020B0604020202020204" pitchFamily="34" charset="0"/>
            </a:endParaRPr>
          </a:p>
        </p:txBody>
      </p:sp>
      <p:grpSp>
        <p:nvGrpSpPr>
          <p:cNvPr id="2" name="组合 20">
            <a:extLst>
              <a:ext uri="{FF2B5EF4-FFF2-40B4-BE49-F238E27FC236}">
                <a16:creationId xmlns:a16="http://schemas.microsoft.com/office/drawing/2014/main" xmlns="" id="{386D35B2-30E6-4813-B3A9-7868074A11D5}"/>
              </a:ext>
            </a:extLst>
          </p:cNvPr>
          <p:cNvGrpSpPr/>
          <p:nvPr/>
        </p:nvGrpSpPr>
        <p:grpSpPr>
          <a:xfrm>
            <a:off x="4979521" y="2460601"/>
            <a:ext cx="4288638" cy="1629526"/>
            <a:chOff x="2802618" y="3136900"/>
            <a:chExt cx="6578600" cy="1018073"/>
          </a:xfrm>
        </p:grpSpPr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733672C6-74C4-42B9-9F23-6D29C224ED59}"/>
                </a:ext>
              </a:extLst>
            </p:cNvPr>
            <p:cNvCxnSpPr/>
            <p:nvPr/>
          </p:nvCxnSpPr>
          <p:spPr>
            <a:xfrm>
              <a:off x="2802618" y="3136900"/>
              <a:ext cx="6578600" cy="0"/>
            </a:xfrm>
            <a:prstGeom prst="line">
              <a:avLst/>
            </a:prstGeom>
            <a:ln>
              <a:solidFill>
                <a:srgbClr val="6DC1B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844239F3-6613-42A2-9C8F-37BB9CBF1175}"/>
                </a:ext>
              </a:extLst>
            </p:cNvPr>
            <p:cNvCxnSpPr/>
            <p:nvPr/>
          </p:nvCxnSpPr>
          <p:spPr>
            <a:xfrm>
              <a:off x="2802618" y="4154973"/>
              <a:ext cx="6578600" cy="0"/>
            </a:xfrm>
            <a:prstGeom prst="line">
              <a:avLst/>
            </a:prstGeom>
            <a:ln>
              <a:solidFill>
                <a:srgbClr val="6DC1B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04804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4B91D39C-EC93-4870-AC18-09E70B2E7B2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0458" y="57377"/>
            <a:ext cx="1169955" cy="1014900"/>
          </a:xfrm>
          <a:prstGeom prst="rect">
            <a:avLst/>
          </a:prstGeom>
        </p:spPr>
      </p:pic>
      <p:pic>
        <p:nvPicPr>
          <p:cNvPr id="2" name="1. doc 1">
            <a:hlinkClick r:id="" action="ppaction://media"/>
            <a:extLst>
              <a:ext uri="{FF2B5EF4-FFF2-40B4-BE49-F238E27FC236}">
                <a16:creationId xmlns:a16="http://schemas.microsoft.com/office/drawing/2014/main" xmlns="" id="{4E6962BD-5D05-4AA3-A1C5-9F8C1E238E15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2035473" y="-987992"/>
            <a:ext cx="609600" cy="609600"/>
          </a:xfrm>
          <a:prstGeom prst="rect">
            <a:avLst/>
          </a:prstGeom>
        </p:spPr>
      </p:pic>
      <p:pic>
        <p:nvPicPr>
          <p:cNvPr id="5" name="1. doc 2">
            <a:hlinkClick r:id="" action="ppaction://media"/>
            <a:extLst>
              <a:ext uri="{FF2B5EF4-FFF2-40B4-BE49-F238E27FC236}">
                <a16:creationId xmlns:a16="http://schemas.microsoft.com/office/drawing/2014/main" xmlns="" id="{22B7DAFE-A68F-44A5-B804-894357A3338F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499880" y="7255933"/>
            <a:ext cx="609600" cy="609600"/>
          </a:xfrm>
          <a:prstGeom prst="rect">
            <a:avLst/>
          </a:prstGeom>
        </p:spPr>
      </p:pic>
      <p:pic>
        <p:nvPicPr>
          <p:cNvPr id="12" name="Picture 11" descr="cd1 bai on tap 2.png"/>
          <p:cNvPicPr>
            <a:picLocks noChangeAspect="1"/>
          </p:cNvPicPr>
          <p:nvPr/>
        </p:nvPicPr>
        <p:blipFill>
          <a:blip r:embed="rId6"/>
          <a:srcRect b="59364"/>
          <a:stretch>
            <a:fillRect/>
          </a:stretch>
        </p:blipFill>
        <p:spPr>
          <a:xfrm>
            <a:off x="595745" y="57377"/>
            <a:ext cx="10254598" cy="6643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758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5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22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video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799" y="210088"/>
            <a:ext cx="8229601" cy="6555641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Tx/>
              <a:buChar char="-"/>
            </a:pPr>
            <a:r>
              <a:rPr lang="en-US" sz="4000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Bạn</a:t>
            </a:r>
            <a:r>
              <a:rPr lang="en-US" sz="4000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ấy</a:t>
            </a:r>
            <a:r>
              <a:rPr lang="en-US" sz="4000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tên</a:t>
            </a:r>
            <a:r>
              <a:rPr lang="en-US" sz="4000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là </a:t>
            </a:r>
            <a:r>
              <a:rPr lang="en-US" sz="4000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gi</a:t>
            </a:r>
            <a:r>
              <a:rPr lang="en-US" sz="4000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̀?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sz="4000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Học</a:t>
            </a:r>
            <a:r>
              <a:rPr lang="en-US" sz="4000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lớp</a:t>
            </a:r>
            <a:r>
              <a:rPr lang="en-US" sz="4000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mấy</a:t>
            </a:r>
            <a:r>
              <a:rPr lang="en-US" sz="4000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?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sz="4000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Ở </a:t>
            </a:r>
            <a:r>
              <a:rPr lang="en-US" sz="4000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trường</a:t>
            </a:r>
            <a:r>
              <a:rPr lang="en-US" sz="4000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nào</a:t>
            </a:r>
            <a:r>
              <a:rPr lang="en-US" sz="4000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?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sz="4000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Bạn</a:t>
            </a:r>
            <a:r>
              <a:rPr lang="en-US" sz="4000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ấy</a:t>
            </a:r>
            <a:r>
              <a:rPr lang="en-US" sz="4000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thích</a:t>
            </a:r>
            <a:r>
              <a:rPr lang="en-US" sz="4000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chơi</a:t>
            </a:r>
            <a:r>
              <a:rPr lang="en-US" sz="4000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tro</a:t>
            </a:r>
            <a:r>
              <a:rPr lang="en-US" sz="4000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̀ </a:t>
            </a:r>
            <a:r>
              <a:rPr lang="en-US" sz="4000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chơi</a:t>
            </a:r>
            <a:r>
              <a:rPr lang="en-US" sz="4000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gi</a:t>
            </a:r>
            <a:r>
              <a:rPr lang="en-US" sz="4000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̀?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sz="4000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Em</a:t>
            </a:r>
            <a:r>
              <a:rPr lang="en-US" sz="4000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hay </a:t>
            </a:r>
            <a:r>
              <a:rPr lang="en-US" sz="4000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chơi</a:t>
            </a:r>
            <a:r>
              <a:rPr lang="en-US" sz="4000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tro</a:t>
            </a:r>
            <a:r>
              <a:rPr lang="en-US" sz="4000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̀ </a:t>
            </a:r>
            <a:r>
              <a:rPr lang="en-US" sz="4000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chơi</a:t>
            </a:r>
            <a:r>
              <a:rPr lang="en-US" sz="4000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gi</a:t>
            </a:r>
            <a:r>
              <a:rPr lang="en-US" sz="4000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̀ </a:t>
            </a:r>
            <a:r>
              <a:rPr lang="en-US" sz="4000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với</a:t>
            </a:r>
            <a:r>
              <a:rPr lang="en-US" sz="4000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bạn</a:t>
            </a:r>
            <a:r>
              <a:rPr lang="en-US" sz="4000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ấy</a:t>
            </a:r>
            <a:r>
              <a:rPr lang="en-US" sz="4000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?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sz="4000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Tình</a:t>
            </a:r>
            <a:r>
              <a:rPr lang="en-US" sz="4000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cảm</a:t>
            </a:r>
            <a:r>
              <a:rPr lang="en-US" sz="4000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của</a:t>
            </a:r>
            <a:r>
              <a:rPr lang="en-US" sz="4000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em</a:t>
            </a:r>
            <a:r>
              <a:rPr lang="en-US" sz="4000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đối</a:t>
            </a:r>
            <a:r>
              <a:rPr lang="en-US" sz="4000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với</a:t>
            </a:r>
            <a:r>
              <a:rPr lang="en-US" sz="4000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bạn</a:t>
            </a:r>
            <a:r>
              <a:rPr lang="en-US" sz="4000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ấy</a:t>
            </a:r>
            <a:r>
              <a:rPr lang="en-US" sz="4000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như</a:t>
            </a:r>
            <a:r>
              <a:rPr lang="en-US" sz="4000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thê</a:t>
            </a:r>
            <a:r>
              <a:rPr lang="en-US" sz="4000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́ </a:t>
            </a:r>
            <a:r>
              <a:rPr lang="en-US" sz="4000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nào</a:t>
            </a:r>
            <a:r>
              <a:rPr lang="en-US" sz="4000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?</a:t>
            </a:r>
          </a:p>
        </p:txBody>
      </p:sp>
      <p:pic>
        <p:nvPicPr>
          <p:cNvPr id="3" name="Picture 2" descr="cd1 bai on tap 2.png"/>
          <p:cNvPicPr>
            <a:picLocks noChangeAspect="1"/>
          </p:cNvPicPr>
          <p:nvPr/>
        </p:nvPicPr>
        <p:blipFill rotWithShape="1">
          <a:blip r:embed="rId2"/>
          <a:srcRect l="7800" t="2780" b="59364"/>
          <a:stretch/>
        </p:blipFill>
        <p:spPr>
          <a:xfrm>
            <a:off x="6884810" y="60078"/>
            <a:ext cx="5157024" cy="33758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TRACKING_SLIDES" val="1"/>
  <p:tag name="GENSWF_OUTPUT_FILE_NAME" val="33"/>
  <p:tag name="ISPRING_PRESENTATION_TITLE" val="卡通儿童教育PPT模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5557</TotalTime>
  <Words>200</Words>
  <Application>Microsoft Office PowerPoint</Application>
  <PresentationFormat>Custom</PresentationFormat>
  <Paragraphs>49</Paragraphs>
  <Slides>12</Slides>
  <Notes>9</Notes>
  <HiddenSlides>0</HiddenSlides>
  <MMClips>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第一PPT，www.1ppt.com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Bản trình bày PowerPoint</dc:title>
  <cp:lastModifiedBy>admin</cp:lastModifiedBy>
  <cp:revision>3273</cp:revision>
  <dcterms:created xsi:type="dcterms:W3CDTF">2015-12-01T09:06:39Z</dcterms:created>
  <dcterms:modified xsi:type="dcterms:W3CDTF">2021-01-22T01:42:27Z</dcterms:modified>
</cp:coreProperties>
</file>