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9" r:id="rId1"/>
  </p:sldMasterIdLst>
  <p:notesMasterIdLst>
    <p:notesMasterId r:id="rId10"/>
  </p:notesMasterIdLst>
  <p:sldIdLst>
    <p:sldId id="258" r:id="rId2"/>
    <p:sldId id="259" r:id="rId3"/>
    <p:sldId id="356" r:id="rId4"/>
    <p:sldId id="357" r:id="rId5"/>
    <p:sldId id="358" r:id="rId6"/>
    <p:sldId id="359" r:id="rId7"/>
    <p:sldId id="355" r:id="rId8"/>
    <p:sldId id="279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ABF7F"/>
    <a:srgbClr val="8CDB11"/>
    <a:srgbClr val="E8A83E"/>
    <a:srgbClr val="D2F4FD"/>
    <a:srgbClr val="CEF3FE"/>
    <a:srgbClr val="BC0000"/>
    <a:srgbClr val="E8C8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107" autoAdjust="0"/>
    <p:restoredTop sz="94660"/>
  </p:normalViewPr>
  <p:slideViewPr>
    <p:cSldViewPr snapToGrid="0" showGuides="1">
      <p:cViewPr varScale="1">
        <p:scale>
          <a:sx n="110" d="100"/>
          <a:sy n="110" d="100"/>
        </p:scale>
        <p:origin x="336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S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2D0D91-461E-451E-88CD-F7F109D97D9C}" type="datetimeFigureOut">
              <a:rPr lang="en-SG" smtClean="0"/>
              <a:t>19/4/2024</a:t>
            </a:fld>
            <a:endParaRPr lang="en-S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S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S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543A29-CE49-4F65-B40B-CAC08D70590C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9392298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BB279A-D454-406E-A0DD-490F1F308CA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48252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A57C3F-0FB2-4B2E-BA6A-FEEEFF1AF7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57400" y="685801"/>
            <a:ext cx="8115300" cy="3046228"/>
          </a:xfrm>
        </p:spPr>
        <p:txBody>
          <a:bodyPr anchor="b">
            <a:normAutofit/>
          </a:bodyPr>
          <a:lstStyle>
            <a:lvl1pPr algn="ctr">
              <a:defRPr sz="3600" cap="all" spc="3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8583AE9-1CC1-4572-A6E5-E97F80E476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57400" y="4114800"/>
            <a:ext cx="8115300" cy="2057400"/>
          </a:xfrm>
        </p:spPr>
        <p:txBody>
          <a:bodyPr/>
          <a:lstStyle>
            <a:lvl1pPr marL="0" indent="0" algn="ctr">
              <a:buNone/>
              <a:defRPr sz="2400" i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04DE7C-68AB-403D-B9D8-7398C292C6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EA57E-7C1A-457B-A4CD-5DCEB057B502}" type="datetime1">
              <a:rPr lang="en-US" smtClean="0"/>
              <a:t>19/4/2024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003E50-6613-4D86-AA22-43B14E7279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069AB5-A56D-471F-9236-EFA981E2EA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95533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02744C-12E6-455B-B646-2EA92DE0E9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7D71C4D-C062-4EEE-9A9A-31ADCC5C87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44DC97-C26E-407A-9E29-68C52D547B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89749-A4CD-447F-8298-2B7988C91CEA}" type="datetime1">
              <a:rPr lang="en-US" smtClean="0"/>
              <a:t>19/4/2024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2E9353-B771-47FF-975E-72337414E0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A5A858-B8B2-4364-A7D0-B2E8FAE0AD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0931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2A6BABE-D80C-4F54-A03C-E1F9EBCA832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9285191-EF5B-48BE-AB5D-B7BA4C3D09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FA387A-1231-4FE3-8574-D4331A3432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444D3-C0BA-4587-A56C-581AB9F841BE}" type="datetime1">
              <a:rPr lang="en-US" smtClean="0"/>
              <a:t>19/4/2024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F21559-4901-4AD3-ABE7-DF02354573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F6C18E-B751-4E7B-9CD8-1BF44DAB80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02748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49B412-EBAB-4569-B3D9-6B346BF837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685800"/>
            <a:ext cx="9486900" cy="1371600"/>
          </a:xfrm>
        </p:spPr>
        <p:txBody>
          <a:bodyPr>
            <a:normAutofit/>
          </a:bodyPr>
          <a:lstStyle>
            <a:lvl1pPr algn="l">
              <a:defRPr sz="3200" cap="all" spc="3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E7C8AE-B0F4-404F-BCAD-A14C18E50D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AA9CAD-DAFB-4DE3-9C41-7FD03EA8D8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AF2CE-4F37-411C-A3EE-BBBE223265BF}" type="datetime1">
              <a:rPr lang="en-US" smtClean="0"/>
              <a:t>19/4/2024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CE3137-8136-46C5-AC2F-49E5F55E4C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1AB6EF-A0B1-4706-AE44-253A6B182D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36722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C02F68-BF19-468D-B422-54B6D189FA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774071"/>
          </a:xfr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CBF7D7-84D4-4A39-B44E-9B029EEB1F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641624"/>
            <a:ext cx="10515600" cy="1448026"/>
          </a:xfrm>
        </p:spPr>
        <p:txBody>
          <a:bodyPr/>
          <a:lstStyle>
            <a:lvl1pPr marL="0" indent="0" algn="ctr">
              <a:buNone/>
              <a:defRPr sz="2400" i="1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E29709-D243-41E8-89FA-62FA7AEB52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6083D4-708C-4BB5-B4FD-30CE9FA12FD5}" type="datetime1">
              <a:rPr lang="en-US" smtClean="0"/>
              <a:t>19/4/2024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AB99C0-DC2A-4133-A10D-D43A1E05BB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122EFD-A17E-47F5-8AC9-EFD6D813DB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203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1C668D-BFBE-4765-A294-8303931B57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6071" y="566278"/>
            <a:ext cx="9512429" cy="965458"/>
          </a:xfrm>
        </p:spPr>
        <p:txBody>
          <a:bodyPr/>
          <a:lstStyle>
            <a:lvl1pPr algn="ctr">
              <a:defRPr cap="all" spc="3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B3C212-F55F-4D0D-BFA7-F00A33CAA19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09758" y="2057400"/>
            <a:ext cx="5031521" cy="41195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154BDD7-2575-4E82-887D-DCAF9EB159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65408" y="2057401"/>
            <a:ext cx="5016834" cy="41195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CAECC8-3C3A-4A5D-AB7A-1F99E5023D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239B2-65BC-4C2A-A62B-3EABFE9590E4}" type="datetime1">
              <a:rPr lang="en-US" smtClean="0"/>
              <a:t>19/4/2024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47609B-ACA4-4323-9340-C7DB166D7A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409EA3-C5C7-4AC6-956A-DB9A3B4F31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70920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E0CDE0-7431-4F05-AA47-F10EB46C96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6"/>
            <a:ext cx="10276552" cy="1149350"/>
          </a:xfrm>
        </p:spPr>
        <p:txBody>
          <a:bodyPr>
            <a:normAutofit/>
          </a:bodyPr>
          <a:lstStyle>
            <a:lvl1pPr algn="ctr">
              <a:defRPr sz="3200" cap="all" spc="3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D9FFA7-D3EA-4CB8-A471-94235AD625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 i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05360D2-88E8-43C8-92D1-67AB23BBE2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5C768F6-20A1-47A1-90FE-903135EEFD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D555EC1-268F-4324-A003-3608AA0D847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C55C8E4-FCB8-4E06-9C43-0ACD949A73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05F5A-E4A3-476F-A89E-C2B73F2431E4}" type="datetime1">
              <a:rPr lang="en-US" smtClean="0"/>
              <a:t>19/4/2024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B01C005-C973-4D82-942A-334F1D431A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AFB6186-6570-4DE8-8603-70B0A51DF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20820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A5ADD3-88C8-4B01-8CC6-808C0E4160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2634E6A-1390-4101-B78E-7592313407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61515-4A26-4F31-9F61-5A10B1FABBFC}" type="datetime1">
              <a:rPr lang="en-US" smtClean="0"/>
              <a:t>19/4/2024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8BC7B90-4C99-4653-872A-3572A02DAE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3B03516-4D31-49D2-9488-33C734A7A4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97661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10D8488-CF25-431B-A87A-AAF141BD0B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5DC65-7D1F-4BAB-9695-F7E734143E14}" type="datetime1">
              <a:rPr lang="en-US" smtClean="0"/>
              <a:t>19/4/2024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A2F58E5-C92D-4C64-B867-0576B1EADD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216797-ABEC-4FE0-AFDE-36107B9671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80268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68F2B0-990D-418E-9D10-2464E98669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881131-AFFD-4339-9F30-D408B5105C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A7C47F4-7968-4698-8BD3-A583099FAA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E12BC6F-3996-4B2B-B8F2-DD3A82CCF7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24077-BD55-4036-8E92-6558FDF3B653}" type="datetime1">
              <a:rPr lang="en-US" smtClean="0"/>
              <a:t>19/4/2024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A832E66-581A-4CF2-A40A-4E24FAAC4A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3B1C89-C625-4618-81A2-FB34E4DA07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10684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51486F-443A-4F2D-AB1F-8B1F4C4DE7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3A21213-E7FB-406A-B8CD-735AAC7AD0D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4F41A03-500E-49F7-8D99-A1EAFE4D34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391523D-69E9-4EAE-A610-B3A237B758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4225F2-7107-4609-BCC2-77C63064A5E8}" type="datetime1">
              <a:rPr lang="en-US" smtClean="0"/>
              <a:t>19/4/2024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DB852F-4134-4AB5-BA87-483B1E1ADD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34C5CB-918E-4A09-8222-D36E37B63C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638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3AA0686-7BAC-45C0-BA30-0D0CBCE5CE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685800"/>
            <a:ext cx="94869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4202DE-82CD-407D-8C68-174B0CBB57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71599" y="2254103"/>
            <a:ext cx="9486901" cy="39180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54AC9D-6E1B-46D3-959F-A068A1EDBDB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 rot="5400000">
            <a:off x="9800022" y="3223751"/>
            <a:ext cx="4114801" cy="4105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spc="300" baseline="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fld id="{D3FE42E8-8B57-452D-A122-4DCE9AC771EF}" type="datetime1">
              <a:rPr lang="en-US" smtClean="0"/>
              <a:t>19/4/2024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FC0015-9EFB-40F8-BC00-AC2483D6090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 rot="5400000">
            <a:off x="-1708136" y="3223750"/>
            <a:ext cx="4114800" cy="4105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spc="300" baseline="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72C732-0E3E-49E0-A72E-D4C08CB445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16340" y="6356350"/>
            <a:ext cx="87186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spc="3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fld id="{F8E28480-1C08-4458-AD97-0283E6FFD09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1627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2" r:id="rId6"/>
    <p:sldLayoutId id="2147483688" r:id="rId7"/>
    <p:sldLayoutId id="2147483689" r:id="rId8"/>
    <p:sldLayoutId id="2147483690" r:id="rId9"/>
    <p:sldLayoutId id="2147483691" r:id="rId10"/>
    <p:sldLayoutId id="2147483693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SzPct val="70000"/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j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SzPct val="70000"/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SzPct val="70000"/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SzPct val="70000"/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SzPct val="70000"/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B87BBA8A-2178-40DF-B856-14FB9B984CC4}"/>
              </a:ext>
            </a:extLst>
          </p:cNvPr>
          <p:cNvSpPr/>
          <p:nvPr/>
        </p:nvSpPr>
        <p:spPr>
          <a:xfrm>
            <a:off x="854242" y="1555828"/>
            <a:ext cx="10359190" cy="2090530"/>
          </a:xfrm>
          <a:prstGeom prst="roundRect">
            <a:avLst/>
          </a:prstGeom>
          <a:solidFill>
            <a:srgbClr val="D2F4FD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09E0A0B-8849-41E4-AC43-E7E048215D55}"/>
              </a:ext>
            </a:extLst>
          </p:cNvPr>
          <p:cNvSpPr txBox="1">
            <a:spLocks/>
          </p:cNvSpPr>
          <p:nvPr/>
        </p:nvSpPr>
        <p:spPr>
          <a:xfrm>
            <a:off x="1351722" y="1555828"/>
            <a:ext cx="10270783" cy="1776919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 cap="all" spc="3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200000"/>
              </a:lnSpc>
            </a:pPr>
            <a:r>
              <a:rPr lang="en-SG" b="1">
                <a:solidFill>
                  <a:srgbClr val="B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 đề 6: tự giác làm việc của mình</a:t>
            </a:r>
          </a:p>
          <a:p>
            <a:pPr algn="ctr">
              <a:lnSpc>
                <a:spcPct val="200000"/>
              </a:lnSpc>
            </a:pPr>
            <a:r>
              <a:rPr lang="en-SG" b="1">
                <a:solidFill>
                  <a:srgbClr val="B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17. tự giác học tập</a:t>
            </a:r>
            <a:endParaRPr lang="en-SG" b="1" dirty="0">
              <a:solidFill>
                <a:srgbClr val="BC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EF66D9-0093-5B0F-9CE1-75DACB80C9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28054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ownloads\17.1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895" b="62281"/>
          <a:stretch/>
        </p:blipFill>
        <p:spPr bwMode="auto">
          <a:xfrm>
            <a:off x="189183" y="914400"/>
            <a:ext cx="11562347" cy="2707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79421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ownloads\17.1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02" t="37894" r="7873" b="7895"/>
          <a:stretch/>
        </p:blipFill>
        <p:spPr bwMode="auto">
          <a:xfrm>
            <a:off x="1299411" y="637674"/>
            <a:ext cx="9769641" cy="6039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21841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 txBox="1">
            <a:spLocks/>
          </p:cNvSpPr>
          <p:nvPr/>
        </p:nvSpPr>
        <p:spPr>
          <a:xfrm>
            <a:off x="7519737" y="746145"/>
            <a:ext cx="4162926" cy="39180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SzPct val="70000"/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SzPct val="70000"/>
              <a:buFont typeface="Arial" panose="020B0604020202020204" pitchFamily="34" charset="0"/>
              <a:buChar char="•"/>
              <a:defRPr sz="2000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SzPct val="70000"/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SzPct val="70000"/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SzPct val="70000"/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3200">
                <a:latin typeface="Calibri" pitchFamily="34" charset="0"/>
                <a:cs typeface="Calibri" pitchFamily="34" charset="0"/>
              </a:rPr>
              <a:t> </a:t>
            </a:r>
          </a:p>
        </p:txBody>
      </p:sp>
      <p:pic>
        <p:nvPicPr>
          <p:cNvPr id="3074" name="Picture 2" descr="C:\Users\Administrator\Downloads\17.2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16" t="5614" r="10346" b="50000"/>
          <a:stretch/>
        </p:blipFill>
        <p:spPr bwMode="auto">
          <a:xfrm>
            <a:off x="1804737" y="385010"/>
            <a:ext cx="9877926" cy="5835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2442411" y="5654842"/>
            <a:ext cx="7724273" cy="56548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3193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dministrator\Downloads\17.2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28" t="50000" r="8367" b="22105"/>
          <a:stretch/>
        </p:blipFill>
        <p:spPr bwMode="auto">
          <a:xfrm>
            <a:off x="950495" y="926432"/>
            <a:ext cx="9529010" cy="5378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1347537" y="5534526"/>
            <a:ext cx="8157410" cy="7700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194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dministrator\Downloads\17.2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11" t="79649" r="11089" b="6842"/>
          <a:stretch/>
        </p:blipFill>
        <p:spPr bwMode="auto">
          <a:xfrm>
            <a:off x="1094875" y="589547"/>
            <a:ext cx="9817768" cy="5799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81930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81"/>
          <a:stretch/>
        </p:blipFill>
        <p:spPr>
          <a:xfrm>
            <a:off x="2" y="228600"/>
            <a:ext cx="12191999" cy="64008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014330" y="1651144"/>
            <a:ext cx="7416800" cy="18978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733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Dặn</a:t>
            </a:r>
            <a:r>
              <a:rPr lang="en-US" sz="11733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733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dò</a:t>
            </a:r>
            <a:endParaRPr lang="en-US" sz="11733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01625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资源 73430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21343" y="3478531"/>
            <a:ext cx="1044575" cy="635000"/>
          </a:xfrm>
          <a:prstGeom prst="rect">
            <a:avLst/>
          </a:prstGeom>
        </p:spPr>
      </p:pic>
      <p:pic>
        <p:nvPicPr>
          <p:cNvPr id="5" name="图片 4" descr="资源 13430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1875" y="276228"/>
            <a:ext cx="3403600" cy="1571625"/>
          </a:xfrm>
          <a:prstGeom prst="rect">
            <a:avLst/>
          </a:prstGeom>
        </p:spPr>
      </p:pic>
      <p:pic>
        <p:nvPicPr>
          <p:cNvPr id="6" name="图片 5" descr="资源 23430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1182" y="2658111"/>
            <a:ext cx="2647951" cy="1933575"/>
          </a:xfrm>
          <a:prstGeom prst="rect">
            <a:avLst/>
          </a:prstGeom>
        </p:spPr>
      </p:pic>
      <p:pic>
        <p:nvPicPr>
          <p:cNvPr id="7" name="图片 6" descr="资源 33430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41182" y="569597"/>
            <a:ext cx="2079625" cy="1870075"/>
          </a:xfrm>
          <a:prstGeom prst="rect">
            <a:avLst/>
          </a:prstGeom>
        </p:spPr>
      </p:pic>
      <p:pic>
        <p:nvPicPr>
          <p:cNvPr id="9" name="图片 8" descr="资源 53430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12900" y="3940177"/>
            <a:ext cx="9367520" cy="2684145"/>
          </a:xfrm>
          <a:prstGeom prst="rect">
            <a:avLst/>
          </a:prstGeom>
        </p:spPr>
      </p:pic>
      <p:pic>
        <p:nvPicPr>
          <p:cNvPr id="10" name="图片 9" descr="资源 63430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26035" y="6208396"/>
            <a:ext cx="12243435" cy="710565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2875426" y="910018"/>
            <a:ext cx="684246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b="1" dirty="0" err="1">
                <a:solidFill>
                  <a:srgbClr val="92A028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Tạm</a:t>
            </a:r>
            <a:r>
              <a:rPr lang="en-US" altLang="zh-CN" sz="8000" b="1" dirty="0">
                <a:solidFill>
                  <a:srgbClr val="92A028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8000" b="1" dirty="0" err="1">
                <a:solidFill>
                  <a:srgbClr val="92A028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biệt</a:t>
            </a:r>
            <a:r>
              <a:rPr lang="en-US" altLang="zh-CN" sz="8000" b="1" dirty="0">
                <a:solidFill>
                  <a:srgbClr val="92A028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8000" b="1" dirty="0" err="1">
                <a:solidFill>
                  <a:srgbClr val="92A028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và</a:t>
            </a:r>
            <a:r>
              <a:rPr lang="en-US" altLang="zh-CN" sz="8000" b="1" dirty="0">
                <a:solidFill>
                  <a:srgbClr val="92A028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</a:p>
          <a:p>
            <a:pPr algn="ctr"/>
            <a:r>
              <a:rPr lang="en-US" altLang="zh-CN" sz="8000" b="1" dirty="0" err="1">
                <a:solidFill>
                  <a:srgbClr val="92A028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hẹn</a:t>
            </a:r>
            <a:r>
              <a:rPr lang="en-US" altLang="zh-CN" sz="8000" b="1" dirty="0">
                <a:solidFill>
                  <a:srgbClr val="92A028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8000" b="1" dirty="0" err="1">
                <a:solidFill>
                  <a:srgbClr val="92A028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gặp</a:t>
            </a:r>
            <a:r>
              <a:rPr lang="en-US" altLang="zh-CN" sz="8000" b="1" dirty="0">
                <a:solidFill>
                  <a:srgbClr val="92A028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8000" b="1" dirty="0" err="1">
                <a:solidFill>
                  <a:srgbClr val="92A028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lại</a:t>
            </a:r>
            <a:r>
              <a:rPr lang="en-US" altLang="zh-CN" sz="8000" b="1" dirty="0">
                <a:solidFill>
                  <a:srgbClr val="92A028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363137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theme/theme1.xml><?xml version="1.0" encoding="utf-8"?>
<a:theme xmlns:a="http://schemas.openxmlformats.org/drawingml/2006/main" name="ClassicFrameVTI">
  <a:themeElements>
    <a:clrScheme name="AnalogousFromLightSeedLeftStep">
      <a:dk1>
        <a:srgbClr val="000000"/>
      </a:dk1>
      <a:lt1>
        <a:srgbClr val="FFFFFF"/>
      </a:lt1>
      <a:dk2>
        <a:srgbClr val="302441"/>
      </a:dk2>
      <a:lt2>
        <a:srgbClr val="E5E8E2"/>
      </a:lt2>
      <a:accent1>
        <a:srgbClr val="A991CB"/>
      </a:accent1>
      <a:accent2>
        <a:srgbClr val="7979C0"/>
      </a:accent2>
      <a:accent3>
        <a:srgbClr val="8CA6C9"/>
      </a:accent3>
      <a:accent4>
        <a:srgbClr val="73ABB7"/>
      </a:accent4>
      <a:accent5>
        <a:srgbClr val="7CAEA2"/>
      </a:accent5>
      <a:accent6>
        <a:srgbClr val="6FB185"/>
      </a:accent6>
      <a:hlink>
        <a:srgbClr val="738A54"/>
      </a:hlink>
      <a:folHlink>
        <a:srgbClr val="7F7F7F"/>
      </a:folHlink>
    </a:clrScheme>
    <a:fontScheme name="Goudy and Gill Sans">
      <a:majorFont>
        <a:latin typeface="Goudy Old Style"/>
        <a:ea typeface=""/>
        <a:cs typeface=""/>
      </a:majorFont>
      <a:minorFont>
        <a:latin typeface="Gill Sans M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lassicFrameVTI" id="{4FA2A165-EC65-4FB0-B019-8C8876A1D8E3}" vid="{9D78F1F1-8226-42FD-A1A3-975EDF6D60F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748</TotalTime>
  <Words>28</Words>
  <Application>Microsoft Office PowerPoint</Application>
  <PresentationFormat>Widescreen</PresentationFormat>
  <Paragraphs>7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Gill Sans MT</vt:lpstr>
      <vt:lpstr>Goudy Old Style</vt:lpstr>
      <vt:lpstr>Times New Roman</vt:lpstr>
      <vt:lpstr>ClassicFrameVTI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Bài 1 : trên- dưới, trái – phải, trước-  sau, ở giữa</dc:title>
  <dc:creator>1</dc:creator>
  <cp:lastModifiedBy>Admin</cp:lastModifiedBy>
  <cp:revision>39</cp:revision>
  <dcterms:created xsi:type="dcterms:W3CDTF">2020-08-10T03:18:16Z</dcterms:created>
  <dcterms:modified xsi:type="dcterms:W3CDTF">2024-04-19T02:17:13Z</dcterms:modified>
</cp:coreProperties>
</file>