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0"/>
  </p:notesMasterIdLst>
  <p:sldIdLst>
    <p:sldId id="258" r:id="rId2"/>
    <p:sldId id="259" r:id="rId3"/>
    <p:sldId id="356" r:id="rId4"/>
    <p:sldId id="357" r:id="rId5"/>
    <p:sldId id="358" r:id="rId6"/>
    <p:sldId id="359" r:id="rId7"/>
    <p:sldId id="355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BF7F"/>
    <a:srgbClr val="8CDB11"/>
    <a:srgbClr val="E8A83E"/>
    <a:srgbClr val="D2F4FD"/>
    <a:srgbClr val="CEF3FE"/>
    <a:srgbClr val="BC0000"/>
    <a:srgbClr val="E8C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D0D91-461E-451E-88CD-F7F109D97D9C}" type="datetimeFigureOut">
              <a:rPr lang="en-SG" smtClean="0"/>
              <a:t>19/4/2024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43A29-CE49-4F65-B40B-CAC08D70590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3922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79A-D454-406E-A0DD-490F1F308C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2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19/4/2024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5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7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9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19/4/2024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82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19/4/2024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6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19/4/2024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26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06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3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16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7BBA8A-2178-40DF-B856-14FB9B984CC4}"/>
              </a:ext>
            </a:extLst>
          </p:cNvPr>
          <p:cNvSpPr/>
          <p:nvPr/>
        </p:nvSpPr>
        <p:spPr>
          <a:xfrm>
            <a:off x="1351722" y="1555828"/>
            <a:ext cx="9216344" cy="2090530"/>
          </a:xfrm>
          <a:prstGeom prst="roundRect">
            <a:avLst/>
          </a:prstGeom>
          <a:solidFill>
            <a:srgbClr val="D2F4F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9E0A0B-8849-41E4-AC43-E7E048215D55}"/>
              </a:ext>
            </a:extLst>
          </p:cNvPr>
          <p:cNvSpPr txBox="1">
            <a:spLocks/>
          </p:cNvSpPr>
          <p:nvPr/>
        </p:nvSpPr>
        <p:spPr>
          <a:xfrm>
            <a:off x="1344228" y="175461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cap="all" spc="3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b="1" dirty="0" err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SG" b="1" dirty="0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b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:tự giác tham gia các hoạt động ở trường</a:t>
            </a:r>
            <a:endParaRPr lang="en-SG" b="1" dirty="0">
              <a:solidFill>
                <a:srgbClr val="B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97B55-23FC-5E48-4438-6C9DB95B08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18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9" t="18596" r="7132" b="72457"/>
          <a:stretch/>
        </p:blipFill>
        <p:spPr bwMode="auto">
          <a:xfrm>
            <a:off x="1094873" y="1275347"/>
            <a:ext cx="10250905" cy="185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42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18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8" t="27719" r="13561" b="7895"/>
          <a:stretch/>
        </p:blipFill>
        <p:spPr bwMode="auto">
          <a:xfrm>
            <a:off x="1732547" y="601580"/>
            <a:ext cx="9107905" cy="597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82253" y="6220326"/>
            <a:ext cx="7555831" cy="36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8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519737" y="746145"/>
            <a:ext cx="4162926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7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3074" name="Picture 2" descr="C:\Users\Administrator\Downloads\18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" t="5439" r="5894" b="48596"/>
          <a:stretch/>
        </p:blipFill>
        <p:spPr bwMode="auto">
          <a:xfrm>
            <a:off x="1371599" y="372978"/>
            <a:ext cx="9396663" cy="59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32546" y="5871411"/>
            <a:ext cx="9288379" cy="445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9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ownloads\18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" t="52105" r="8862" b="21579"/>
          <a:stretch/>
        </p:blipFill>
        <p:spPr bwMode="auto">
          <a:xfrm>
            <a:off x="1684422" y="625643"/>
            <a:ext cx="9504946" cy="591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70221" y="5715000"/>
            <a:ext cx="8446168" cy="830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4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ownloads\18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2" t="79123" r="12819" b="6491"/>
          <a:stretch/>
        </p:blipFill>
        <p:spPr bwMode="auto">
          <a:xfrm>
            <a:off x="890337" y="1335506"/>
            <a:ext cx="10299032" cy="446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269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2" y="228600"/>
            <a:ext cx="12191999" cy="640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4330" y="1651144"/>
            <a:ext cx="7416800" cy="18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11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11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6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73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1343" y="3478531"/>
            <a:ext cx="1044575" cy="635000"/>
          </a:xfrm>
          <a:prstGeom prst="rect">
            <a:avLst/>
          </a:prstGeom>
        </p:spPr>
      </p:pic>
      <p:pic>
        <p:nvPicPr>
          <p:cNvPr id="5" name="图片 4" descr="资源 134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75" y="276228"/>
            <a:ext cx="3403600" cy="1571625"/>
          </a:xfrm>
          <a:prstGeom prst="rect">
            <a:avLst/>
          </a:prstGeom>
        </p:spPr>
      </p:pic>
      <p:pic>
        <p:nvPicPr>
          <p:cNvPr id="6" name="图片 5" descr="资源 2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2" y="2658111"/>
            <a:ext cx="2647951" cy="1933575"/>
          </a:xfrm>
          <a:prstGeom prst="rect">
            <a:avLst/>
          </a:prstGeom>
        </p:spPr>
      </p:pic>
      <p:pic>
        <p:nvPicPr>
          <p:cNvPr id="7" name="图片 6" descr="资源 3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182" y="569597"/>
            <a:ext cx="2079625" cy="1870075"/>
          </a:xfrm>
          <a:prstGeom prst="rect">
            <a:avLst/>
          </a:prstGeom>
        </p:spPr>
      </p:pic>
      <p:pic>
        <p:nvPicPr>
          <p:cNvPr id="9" name="图片 8" descr="资源 5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2900" y="3940177"/>
            <a:ext cx="9367520" cy="2684145"/>
          </a:xfrm>
          <a:prstGeom prst="rect">
            <a:avLst/>
          </a:prstGeom>
        </p:spPr>
      </p:pic>
      <p:pic>
        <p:nvPicPr>
          <p:cNvPr id="10" name="图片 9" descr="资源 6343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6035" y="6208396"/>
            <a:ext cx="12243435" cy="71056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75426" y="910018"/>
            <a:ext cx="68424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Tạm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biệt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</a:p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hẹn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gặp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lại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631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ClassicFrameVTI">
  <a:themeElements>
    <a:clrScheme name="AnalogousFromLightSeedLeftStep">
      <a:dk1>
        <a:srgbClr val="000000"/>
      </a:dk1>
      <a:lt1>
        <a:srgbClr val="FFFFFF"/>
      </a:lt1>
      <a:dk2>
        <a:srgbClr val="302441"/>
      </a:dk2>
      <a:lt2>
        <a:srgbClr val="E5E8E2"/>
      </a:lt2>
      <a:accent1>
        <a:srgbClr val="A991CB"/>
      </a:accent1>
      <a:accent2>
        <a:srgbClr val="7979C0"/>
      </a:accent2>
      <a:accent3>
        <a:srgbClr val="8CA6C9"/>
      </a:accent3>
      <a:accent4>
        <a:srgbClr val="73ABB7"/>
      </a:accent4>
      <a:accent5>
        <a:srgbClr val="7CAEA2"/>
      </a:accent5>
      <a:accent6>
        <a:srgbClr val="6FB185"/>
      </a:accent6>
      <a:hlink>
        <a:srgbClr val="738A54"/>
      </a:hlink>
      <a:folHlink>
        <a:srgbClr val="7F7F7F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23</Words>
  <Application>Microsoft Office PowerPoint</Application>
  <PresentationFormat>Widescreen</PresentationFormat>
  <Paragraphs>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Gill Sans MT</vt:lpstr>
      <vt:lpstr>Goudy Old Style</vt:lpstr>
      <vt:lpstr>Times New Roman</vt:lpstr>
      <vt:lpstr>ClassicFrameVTI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: trên- dưới, trái – phải, trước-  sau, ở giữa</dc:title>
  <dc:creator>1</dc:creator>
  <cp:lastModifiedBy>Admin</cp:lastModifiedBy>
  <cp:revision>37</cp:revision>
  <dcterms:created xsi:type="dcterms:W3CDTF">2020-08-10T03:18:16Z</dcterms:created>
  <dcterms:modified xsi:type="dcterms:W3CDTF">2024-04-19T02:17:32Z</dcterms:modified>
</cp:coreProperties>
</file>