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0"/>
  </p:notesMasterIdLst>
  <p:sldIdLst>
    <p:sldId id="258" r:id="rId2"/>
    <p:sldId id="259" r:id="rId3"/>
    <p:sldId id="356" r:id="rId4"/>
    <p:sldId id="358" r:id="rId5"/>
    <p:sldId id="359" r:id="rId6"/>
    <p:sldId id="360" r:id="rId7"/>
    <p:sldId id="355" r:id="rId8"/>
    <p:sldId id="27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BF7F"/>
    <a:srgbClr val="8CDB11"/>
    <a:srgbClr val="E8A83E"/>
    <a:srgbClr val="D2F4FD"/>
    <a:srgbClr val="CEF3FE"/>
    <a:srgbClr val="BC0000"/>
    <a:srgbClr val="E8C8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07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33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D0D91-461E-451E-88CD-F7F109D97D9C}" type="datetimeFigureOut">
              <a:rPr lang="en-SG" smtClean="0"/>
              <a:t>19/4/2024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543A29-CE49-4F65-B40B-CAC08D70590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39229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279A-D454-406E-A0DD-490F1F308CA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25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57C3F-0FB2-4B2E-BA6A-FEEEFF1AF7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7400" y="685801"/>
            <a:ext cx="8115300" cy="3046228"/>
          </a:xfrm>
        </p:spPr>
        <p:txBody>
          <a:bodyPr anchor="b">
            <a:normAutofit/>
          </a:bodyPr>
          <a:lstStyle>
            <a:lvl1pPr algn="ctr">
              <a:defRPr sz="36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583AE9-1CC1-4572-A6E5-E97F80E47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57400" y="4114800"/>
            <a:ext cx="8115300" cy="2057400"/>
          </a:xfrm>
        </p:spPr>
        <p:txBody>
          <a:bodyPr/>
          <a:lstStyle>
            <a:lvl1pPr marL="0" indent="0" algn="ctr">
              <a:buNone/>
              <a:defRPr sz="24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4DE7C-68AB-403D-B9D8-7398C292C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EA57E-7C1A-457B-A4CD-5DCEB057B502}" type="datetime1">
              <a:rPr lang="en-US" smtClean="0"/>
              <a:t>19/4/2024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03E50-6613-4D86-AA22-43B14E727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69AB5-A56D-471F-9236-EFA981E2E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553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2744C-12E6-455B-B646-2EA92DE0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D71C4D-C062-4EEE-9A9A-31ADCC5C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4DC97-C26E-407A-9E29-68C52D547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89749-A4CD-447F-8298-2B7988C91CEA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E9353-B771-47FF-975E-72337414E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5A858-B8B2-4364-A7D0-B2E8FAE0A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3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A6BABE-D80C-4F54-A03C-E1F9EBCA83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85191-EF5B-48BE-AB5D-B7BA4C3D09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A387A-1231-4FE3-8574-D4331A343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444D3-C0BA-4587-A56C-581AB9F841BE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21559-4901-4AD3-ABE7-DF0235457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6C18E-B751-4E7B-9CD8-1BF44DAB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274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9B412-EBAB-4569-B3D9-6B346BF83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</p:spPr>
        <p:txBody>
          <a:bodyPr>
            <a:normAutofit/>
          </a:bodyPr>
          <a:lstStyle>
            <a:lvl1pPr algn="l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7C8AE-B0F4-404F-BCAD-A14C18E50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A9CAD-DAFB-4DE3-9C41-7FD03EA8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AF2CE-4F37-411C-A3EE-BBBE223265BF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E3137-8136-46C5-AC2F-49E5F55E4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AB6EF-A0B1-4706-AE44-253A6B182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72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02F68-BF19-468D-B422-54B6D189F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77407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BF7D7-84D4-4A39-B44E-9B029EEB1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641624"/>
            <a:ext cx="10515600" cy="1448026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E29709-D243-41E8-89FA-62FA7AEB5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83D4-708C-4BB5-B4FD-30CE9FA12FD5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B99C0-DC2A-4133-A10D-D43A1E05B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122EFD-A17E-47F5-8AC9-EFD6D813D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3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C668D-BFBE-4765-A294-8303931B5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071" y="566278"/>
            <a:ext cx="9512429" cy="965458"/>
          </a:xfrm>
        </p:spPr>
        <p:txBody>
          <a:bodyPr/>
          <a:lstStyle>
            <a:lvl1pPr algn="ctr">
              <a:defRPr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3C212-F55F-4D0D-BFA7-F00A33CAA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9758" y="2057400"/>
            <a:ext cx="5031521" cy="4119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54BDD7-2575-4E82-887D-DCAF9EB15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408" y="2057401"/>
            <a:ext cx="5016834" cy="41195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CAECC8-3C3A-4A5D-AB7A-1F99E5023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239B2-65BC-4C2A-A62B-3EABFE9590E4}" type="datetime1">
              <a:rPr lang="en-US" smtClean="0"/>
              <a:t>19/4/2024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47609B-ACA4-4323-9340-C7DB166D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409EA3-C5C7-4AC6-956A-DB9A3B4F3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092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0CDE0-7431-4F05-AA47-F10EB46C9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276552" cy="1149350"/>
          </a:xfrm>
        </p:spPr>
        <p:txBody>
          <a:bodyPr>
            <a:normAutofit/>
          </a:bodyPr>
          <a:lstStyle>
            <a:lvl1pPr algn="ctr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D9FFA7-D3EA-4CB8-A471-94235AD62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5360D2-88E8-43C8-92D1-67AB23BBE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C768F6-20A1-47A1-90FE-903135EEFD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555EC1-268F-4324-A003-3608AA0D84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55C8E4-FCB8-4E06-9C43-0ACD949A7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5F5A-E4A3-476F-A89E-C2B73F2431E4}" type="datetime1">
              <a:rPr lang="en-US" smtClean="0"/>
              <a:t>19/4/2024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01C005-C973-4D82-942A-334F1D43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FB6186-6570-4DE8-8603-70B0A51DF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082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5ADD3-88C8-4B01-8CC6-808C0E416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634E6A-1390-4101-B78E-759231340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61515-4A26-4F31-9F61-5A10B1FABBFC}" type="datetime1">
              <a:rPr lang="en-US" smtClean="0"/>
              <a:t>19/4/2024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BC7B90-4C99-4653-872A-3572A02DA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B03516-4D31-49D2-9488-33C734A7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766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0D8488-CF25-431B-A87A-AAF141BD0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DC65-7D1F-4BAB-9695-F7E734143E14}" type="datetime1">
              <a:rPr lang="en-US" smtClean="0"/>
              <a:t>19/4/2024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2F58E5-C92D-4C64-B867-0576B1EAD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216797-ABEC-4FE0-AFDE-36107B967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026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8F2B0-990D-418E-9D10-2464E9866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81131-AFFD-4339-9F30-D408B5105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7C47F4-7968-4698-8BD3-A583099FA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12BC6F-3996-4B2B-B8F2-DD3A82CCF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077-BD55-4036-8E92-6558FDF3B653}" type="datetime1">
              <a:rPr lang="en-US" smtClean="0"/>
              <a:t>19/4/2024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832E66-581A-4CF2-A40A-4E24FAAC4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B1C89-C625-4618-81A2-FB34E4DA0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068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1486F-443A-4F2D-AB1F-8B1F4C4DE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A21213-E7FB-406A-B8CD-735AAC7AD0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F41A03-500E-49F7-8D99-A1EAFE4D3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91523D-69E9-4EAE-A610-B3A237B75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225F2-7107-4609-BCC2-77C63064A5E8}" type="datetime1">
              <a:rPr lang="en-US" smtClean="0"/>
              <a:t>19/4/2024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DB852F-4134-4AB5-BA87-483B1E1AD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34C5CB-918E-4A09-8222-D36E37B63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3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A0686-7BAC-45C0-BA30-0D0CBCE5C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202DE-82CD-407D-8C68-174B0CBB5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599" y="2254103"/>
            <a:ext cx="9486901" cy="39180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4AC9D-6E1B-46D3-959F-A068A1EDBD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9800022" y="3223751"/>
            <a:ext cx="4114801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D3FE42E8-8B57-452D-A122-4DCE9AC771EF}" type="datetime1">
              <a:rPr lang="en-US" smtClean="0"/>
              <a:t>19/4/2024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FC0015-9EFB-40F8-BC00-AC2483D609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708136" y="3223750"/>
            <a:ext cx="4114800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72C732-0E3E-49E0-A72E-D4C08CB445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6340" y="6356350"/>
            <a:ext cx="8718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pc="3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162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2" r:id="rId6"/>
    <p:sldLayoutId id="2147483688" r:id="rId7"/>
    <p:sldLayoutId id="2147483689" r:id="rId8"/>
    <p:sldLayoutId id="2147483690" r:id="rId9"/>
    <p:sldLayoutId id="2147483691" r:id="rId10"/>
    <p:sldLayoutId id="214748369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7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87BBA8A-2178-40DF-B856-14FB9B984CC4}"/>
              </a:ext>
            </a:extLst>
          </p:cNvPr>
          <p:cNvSpPr/>
          <p:nvPr/>
        </p:nvSpPr>
        <p:spPr>
          <a:xfrm>
            <a:off x="1351722" y="1555828"/>
            <a:ext cx="9216344" cy="2090530"/>
          </a:xfrm>
          <a:prstGeom prst="roundRect">
            <a:avLst/>
          </a:prstGeom>
          <a:solidFill>
            <a:srgbClr val="D2F4F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9E0A0B-8849-41E4-AC43-E7E048215D55}"/>
              </a:ext>
            </a:extLst>
          </p:cNvPr>
          <p:cNvSpPr txBox="1">
            <a:spLocks/>
          </p:cNvSpPr>
          <p:nvPr/>
        </p:nvSpPr>
        <p:spPr>
          <a:xfrm>
            <a:off x="1344228" y="1754610"/>
            <a:ext cx="94869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 cap="all" spc="3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SG" b="1" err="1">
                <a:solidFill>
                  <a:srgbClr val="B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SG" b="1">
                <a:solidFill>
                  <a:srgbClr val="B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19: tự giác làm việc nhà</a:t>
            </a:r>
            <a:endParaRPr lang="en-SG" b="1" dirty="0">
              <a:solidFill>
                <a:srgbClr val="B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885D4-CA90-80AC-4C47-4162EFDD20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805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ownloads\19.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4" t="17193" r="10347" b="74386"/>
          <a:stretch/>
        </p:blipFill>
        <p:spPr bwMode="auto">
          <a:xfrm>
            <a:off x="1106905" y="1179094"/>
            <a:ext cx="10118557" cy="178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942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ownloads\19.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3" t="25439" r="14056" b="9298"/>
          <a:stretch/>
        </p:blipFill>
        <p:spPr bwMode="auto">
          <a:xfrm>
            <a:off x="1239252" y="433136"/>
            <a:ext cx="9733547" cy="614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46158" y="6003758"/>
            <a:ext cx="7784431" cy="577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18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19.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5" t="5965" r="6389" b="48596"/>
          <a:stretch/>
        </p:blipFill>
        <p:spPr bwMode="auto">
          <a:xfrm>
            <a:off x="1852863" y="409074"/>
            <a:ext cx="8879305" cy="569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382253" y="5474368"/>
            <a:ext cx="8133347" cy="6256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33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ownloads\19.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0" t="51403" r="13315" b="21579"/>
          <a:stretch/>
        </p:blipFill>
        <p:spPr bwMode="auto">
          <a:xfrm>
            <a:off x="1888958" y="745958"/>
            <a:ext cx="9264316" cy="554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442411" y="5570621"/>
            <a:ext cx="8398042" cy="721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02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ownloads\19.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4" t="78772" r="18014" b="6842"/>
          <a:stretch/>
        </p:blipFill>
        <p:spPr bwMode="auto">
          <a:xfrm>
            <a:off x="950496" y="517358"/>
            <a:ext cx="10371221" cy="488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331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1"/>
          <a:stretch/>
        </p:blipFill>
        <p:spPr>
          <a:xfrm>
            <a:off x="2" y="228600"/>
            <a:ext cx="12191999" cy="6400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14330" y="1651144"/>
            <a:ext cx="7416800" cy="1897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11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11733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162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734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1343" y="3478531"/>
            <a:ext cx="1044575" cy="635000"/>
          </a:xfrm>
          <a:prstGeom prst="rect">
            <a:avLst/>
          </a:prstGeom>
        </p:spPr>
      </p:pic>
      <p:pic>
        <p:nvPicPr>
          <p:cNvPr id="5" name="图片 4" descr="资源 1343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875" y="276228"/>
            <a:ext cx="3403600" cy="1571625"/>
          </a:xfrm>
          <a:prstGeom prst="rect">
            <a:avLst/>
          </a:prstGeom>
        </p:spPr>
      </p:pic>
      <p:pic>
        <p:nvPicPr>
          <p:cNvPr id="6" name="图片 5" descr="资源 2343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182" y="2658111"/>
            <a:ext cx="2647951" cy="1933575"/>
          </a:xfrm>
          <a:prstGeom prst="rect">
            <a:avLst/>
          </a:prstGeom>
        </p:spPr>
      </p:pic>
      <p:pic>
        <p:nvPicPr>
          <p:cNvPr id="7" name="图片 6" descr="资源 334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1182" y="569597"/>
            <a:ext cx="2079625" cy="1870075"/>
          </a:xfrm>
          <a:prstGeom prst="rect">
            <a:avLst/>
          </a:prstGeom>
        </p:spPr>
      </p:pic>
      <p:pic>
        <p:nvPicPr>
          <p:cNvPr id="9" name="图片 8" descr="资源 5343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2900" y="3940177"/>
            <a:ext cx="9367520" cy="2684145"/>
          </a:xfrm>
          <a:prstGeom prst="rect">
            <a:avLst/>
          </a:prstGeom>
        </p:spPr>
      </p:pic>
      <p:pic>
        <p:nvPicPr>
          <p:cNvPr id="10" name="图片 9" descr="资源 6343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6035" y="6208396"/>
            <a:ext cx="12243435" cy="71056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875426" y="910018"/>
            <a:ext cx="684246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Tạm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biệt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và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</a:p>
          <a:p>
            <a:pPr algn="ctr"/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hẹn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gặp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8000" b="1" dirty="0" err="1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lại</a:t>
            </a:r>
            <a:r>
              <a:rPr lang="en-US" altLang="zh-CN" sz="8000" b="1" dirty="0">
                <a:solidFill>
                  <a:srgbClr val="92A02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6313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theme/theme1.xml><?xml version="1.0" encoding="utf-8"?>
<a:theme xmlns:a="http://schemas.openxmlformats.org/drawingml/2006/main" name="ClassicFrameVTI">
  <a:themeElements>
    <a:clrScheme name="AnalogousFromLightSeedLeftStep">
      <a:dk1>
        <a:srgbClr val="000000"/>
      </a:dk1>
      <a:lt1>
        <a:srgbClr val="FFFFFF"/>
      </a:lt1>
      <a:dk2>
        <a:srgbClr val="302441"/>
      </a:dk2>
      <a:lt2>
        <a:srgbClr val="E5E8E2"/>
      </a:lt2>
      <a:accent1>
        <a:srgbClr val="A991CB"/>
      </a:accent1>
      <a:accent2>
        <a:srgbClr val="7979C0"/>
      </a:accent2>
      <a:accent3>
        <a:srgbClr val="8CA6C9"/>
      </a:accent3>
      <a:accent4>
        <a:srgbClr val="73ABB7"/>
      </a:accent4>
      <a:accent5>
        <a:srgbClr val="7CAEA2"/>
      </a:accent5>
      <a:accent6>
        <a:srgbClr val="6FB185"/>
      </a:accent6>
      <a:hlink>
        <a:srgbClr val="738A54"/>
      </a:hlink>
      <a:folHlink>
        <a:srgbClr val="7F7F7F"/>
      </a:folHlink>
    </a:clrScheme>
    <a:fontScheme name="Goudy and Gill Sans">
      <a:majorFont>
        <a:latin typeface="Goudy Old Style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lassicFrameVTI" id="{4FA2A165-EC65-4FB0-B019-8C8876A1D8E3}" vid="{9D78F1F1-8226-42FD-A1A3-975EDF6D60F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18</Words>
  <Application>Microsoft Office PowerPoint</Application>
  <PresentationFormat>Widescreen</PresentationFormat>
  <Paragraphs>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Gill Sans MT</vt:lpstr>
      <vt:lpstr>Goudy Old Style</vt:lpstr>
      <vt:lpstr>Times New Roman</vt:lpstr>
      <vt:lpstr>ClassicFrameVTI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 : trên- dưới, trái – phải, trước-  sau, ở giữa</dc:title>
  <dc:creator>1</dc:creator>
  <cp:lastModifiedBy>Admin</cp:lastModifiedBy>
  <cp:revision>37</cp:revision>
  <dcterms:created xsi:type="dcterms:W3CDTF">2020-08-10T03:18:16Z</dcterms:created>
  <dcterms:modified xsi:type="dcterms:W3CDTF">2024-04-19T02:17:48Z</dcterms:modified>
</cp:coreProperties>
</file>