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261519" y="3242101"/>
            <a:ext cx="91101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đọc nhẩm bảng </a:t>
            </a:r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chia 8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2022-08-20T09:03:03Z</dcterms:modified>
</cp:coreProperties>
</file>