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3261519" y="3242101"/>
            <a:ext cx="91101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đọc nhẩm bảng chia 9</a:t>
            </a:r>
            <a:endParaRPr lang="en-US" sz="5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16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2022-08-20T09:01:35Z</dcterms:modified>
</cp:coreProperties>
</file>