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261519" y="3242101"/>
            <a:ext cx="9033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đọc nhẩm bản nhân 9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16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2022-08-20T09:01:19Z</dcterms:modified>
</cp:coreProperties>
</file>