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105072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81619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1" name="TextBox 20"/>
          <p:cNvSpPr txBox="1"/>
          <p:nvPr/>
        </p:nvSpPr>
        <p:spPr>
          <a:xfrm>
            <a:off x="4316087" y="1815524"/>
            <a:ext cx="7343677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Phần tô </a:t>
            </a:r>
            <a:r>
              <a:rPr lang="en-US" sz="3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màu </a:t>
            </a:r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đỏ </a:t>
            </a:r>
            <a:r>
              <a:rPr lang="en-US" sz="3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 một phần mấy?</a:t>
            </a:r>
            <a:endParaRPr lang="en-US" sz="3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28" t="34074" r="31120" b="24074"/>
          <a:stretch/>
        </p:blipFill>
        <p:spPr bwMode="auto">
          <a:xfrm>
            <a:off x="1480255" y="3157954"/>
            <a:ext cx="2871551" cy="287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5191904" y="3915946"/>
            <a:ext cx="6660798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Phần tô </a:t>
            </a:r>
            <a:r>
              <a:rPr lang="en-US" sz="3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màu </a:t>
            </a:r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đỏ </a:t>
            </a:r>
            <a:r>
              <a:rPr lang="en-US" sz="3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là một phần tư</a:t>
            </a:r>
            <a:endParaRPr lang="en-US" sz="38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8308142" y="4724400"/>
            <a:ext cx="428322" cy="1354216"/>
            <a:chOff x="5395119" y="4876800"/>
            <a:chExt cx="428322" cy="1354216"/>
          </a:xfrm>
        </p:grpSpPr>
        <p:sp>
          <p:nvSpPr>
            <p:cNvPr id="18" name="TextBox 17"/>
            <p:cNvSpPr txBox="1"/>
            <p:nvPr/>
          </p:nvSpPr>
          <p:spPr>
            <a:xfrm>
              <a:off x="5395119" y="4876800"/>
              <a:ext cx="428322" cy="6771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800" b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  <a:endParaRPr lang="en-US" sz="3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395119" y="5553908"/>
              <a:ext cx="428322" cy="6771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800" b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4</a:t>
              </a:r>
              <a:endParaRPr lang="en-US" sz="3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>
              <a:off x="5395119" y="5553908"/>
              <a:ext cx="428322" cy="0"/>
            </a:xfrm>
            <a:prstGeom prst="line">
              <a:avLst/>
            </a:prstGeom>
            <a:ln>
              <a:solidFill>
                <a:srgbClr val="0000FF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936</TotalTime>
  <Words>28</Words>
  <Application>Microsoft Office PowerPoint</Application>
  <PresentationFormat>Custom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158</cp:revision>
  <dcterms:created xsi:type="dcterms:W3CDTF">2022-07-10T01:37:20Z</dcterms:created>
  <dcterms:modified xsi:type="dcterms:W3CDTF">2022-08-20T14:34:57Z</dcterms:modified>
</cp:coreProperties>
</file>