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4316087" y="1815524"/>
            <a:ext cx="753122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tô màu tím là một phần mấy?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1904" y="3915946"/>
            <a:ext cx="731482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 tô màu tím là một phần năm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8308142" y="4724400"/>
            <a:ext cx="428322" cy="1354216"/>
            <a:chOff x="5395119" y="4876800"/>
            <a:chExt cx="428322" cy="1354216"/>
          </a:xfrm>
        </p:grpSpPr>
        <p:sp>
          <p:nvSpPr>
            <p:cNvPr id="13" name="TextBox 12"/>
            <p:cNvSpPr txBox="1"/>
            <p:nvPr/>
          </p:nvSpPr>
          <p:spPr>
            <a:xfrm>
              <a:off x="5395119" y="4876800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95119" y="5553908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395119" y="5553908"/>
              <a:ext cx="428322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27" t="34074" r="30807" b="23704"/>
          <a:stretch/>
        </p:blipFill>
        <p:spPr bwMode="auto">
          <a:xfrm>
            <a:off x="1585119" y="2806024"/>
            <a:ext cx="2909651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28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2022-08-20T14:12:59Z</dcterms:modified>
</cp:coreProperties>
</file>