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4328319" y="1371600"/>
            <a:ext cx="918392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 tô màu xanh lá cây là một phần mấy?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91904" y="3915946"/>
            <a:ext cx="880561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Phần tô màu xanh lá cây là một phần bảy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9380551" y="4745116"/>
            <a:ext cx="428322" cy="1354216"/>
            <a:chOff x="5395119" y="4876800"/>
            <a:chExt cx="428322" cy="1354216"/>
          </a:xfrm>
        </p:grpSpPr>
        <p:sp>
          <p:nvSpPr>
            <p:cNvPr id="13" name="TextBox 12"/>
            <p:cNvSpPr txBox="1"/>
            <p:nvPr/>
          </p:nvSpPr>
          <p:spPr>
            <a:xfrm>
              <a:off x="5395119" y="4876800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95119" y="5553908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395119" y="5553908"/>
              <a:ext cx="428322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27" t="33889" r="30912" b="23704"/>
          <a:stretch/>
        </p:blipFill>
        <p:spPr bwMode="auto">
          <a:xfrm>
            <a:off x="746919" y="2514600"/>
            <a:ext cx="3772768" cy="3787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32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2022-08-20T14:34:51Z</dcterms:modified>
</cp:coreProperties>
</file>