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4316087" y="1815524"/>
            <a:ext cx="7694735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Phần tô màu cam là một phần mấy?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91904" y="3915946"/>
            <a:ext cx="7261924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Phần tô màu cam là một phần sáu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8308142" y="4724400"/>
            <a:ext cx="428322" cy="1354216"/>
            <a:chOff x="5395119" y="4876800"/>
            <a:chExt cx="428322" cy="1354216"/>
          </a:xfrm>
        </p:grpSpPr>
        <p:sp>
          <p:nvSpPr>
            <p:cNvPr id="13" name="TextBox 12"/>
            <p:cNvSpPr txBox="1"/>
            <p:nvPr/>
          </p:nvSpPr>
          <p:spPr>
            <a:xfrm>
              <a:off x="5395119" y="4876800"/>
              <a:ext cx="428322" cy="677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800" b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endParaRPr lang="en-US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395119" y="5553908"/>
              <a:ext cx="428322" cy="677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800" b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6</a:t>
              </a:r>
              <a:endParaRPr lang="en-US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5395119" y="5553908"/>
              <a:ext cx="428322" cy="0"/>
            </a:xfrm>
            <a:prstGeom prst="line">
              <a:avLst/>
            </a:prstGeom>
            <a:ln>
              <a:solidFill>
                <a:srgbClr val="00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27" t="34074" r="31328" b="24074"/>
          <a:stretch/>
        </p:blipFill>
        <p:spPr bwMode="auto">
          <a:xfrm>
            <a:off x="1127919" y="2467232"/>
            <a:ext cx="3749486" cy="3781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933</TotalTime>
  <Words>28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152</cp:revision>
  <dcterms:created xsi:type="dcterms:W3CDTF">2022-07-10T01:37:20Z</dcterms:created>
  <dcterms:modified xsi:type="dcterms:W3CDTF">2022-08-20T14:32:23Z</dcterms:modified>
</cp:coreProperties>
</file>