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1496982" y="1600200"/>
            <a:ext cx="1405064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 hãy quan sát bảng dự báo thời tiết dưới đây và trả lời câu hỏi: 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96982" y="4935954"/>
            <a:ext cx="704947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Buổi trưa nhiệt độ là bao nhiêu?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5501999"/>
              </p:ext>
            </p:extLst>
          </p:nvPr>
        </p:nvGraphicFramePr>
        <p:xfrm>
          <a:off x="1425756" y="2743200"/>
          <a:ext cx="13944600" cy="17068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88920"/>
                <a:gridCol w="2788920"/>
                <a:gridCol w="2788920"/>
                <a:gridCol w="2788920"/>
                <a:gridCol w="2788920"/>
              </a:tblGrid>
              <a:tr h="830580">
                <a:tc>
                  <a:txBody>
                    <a:bodyPr/>
                    <a:lstStyle/>
                    <a:p>
                      <a:pPr algn="ctr"/>
                      <a:r>
                        <a:rPr lang="en-US" sz="3800" smtClean="0">
                          <a:latin typeface="Times New Roman" pitchFamily="18" charset="0"/>
                          <a:cs typeface="Times New Roman" pitchFamily="18" charset="0"/>
                        </a:rPr>
                        <a:t>Buổi</a:t>
                      </a:r>
                      <a:endParaRPr lang="en-US" sz="3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800" smtClean="0">
                          <a:latin typeface="Times New Roman" pitchFamily="18" charset="0"/>
                          <a:cs typeface="Times New Roman" pitchFamily="18" charset="0"/>
                        </a:rPr>
                        <a:t>Sáng</a:t>
                      </a:r>
                      <a:endParaRPr lang="en-US" sz="3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800" smtClean="0">
                          <a:latin typeface="Times New Roman" pitchFamily="18" charset="0"/>
                          <a:cs typeface="Times New Roman" pitchFamily="18" charset="0"/>
                        </a:rPr>
                        <a:t>Trưa</a:t>
                      </a:r>
                      <a:endParaRPr lang="en-US" sz="3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800" smtClean="0">
                          <a:latin typeface="Times New Roman" pitchFamily="18" charset="0"/>
                          <a:cs typeface="Times New Roman" pitchFamily="18" charset="0"/>
                        </a:rPr>
                        <a:t>Chiều</a:t>
                      </a:r>
                      <a:endParaRPr lang="en-US" sz="3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800" smtClean="0">
                          <a:latin typeface="Times New Roman" pitchFamily="18" charset="0"/>
                          <a:cs typeface="Times New Roman" pitchFamily="18" charset="0"/>
                        </a:rPr>
                        <a:t>Tối</a:t>
                      </a:r>
                      <a:endParaRPr lang="en-US" sz="3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76300">
                <a:tc>
                  <a:txBody>
                    <a:bodyPr/>
                    <a:lstStyle/>
                    <a:p>
                      <a:pPr algn="ctr"/>
                      <a:r>
                        <a:rPr lang="en-US" sz="3800" b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Nhiệt</a:t>
                      </a:r>
                      <a:r>
                        <a:rPr lang="en-US" sz="3800" b="1" baseline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độ</a:t>
                      </a:r>
                      <a:endParaRPr lang="en-US" sz="3800" b="1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800" b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r>
                        <a:rPr lang="en-US" sz="3800" b="1" baseline="3000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lang="en-US" sz="3800" b="1" baseline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en-US" sz="3800" b="1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5252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800" b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r>
                        <a:rPr lang="en-US" sz="3800" b="1" baseline="3000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lang="en-US" sz="3800" b="1" baseline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en-US" sz="3800" b="1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5252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800" b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r>
                        <a:rPr lang="en-US" sz="3800" b="1" baseline="3000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lang="en-US" sz="3800" b="1" baseline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en-US" sz="3800" b="1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5252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800" b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r>
                        <a:rPr lang="en-US" sz="3800" b="1" baseline="3000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lang="en-US" sz="3800" b="1" baseline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en-US" sz="3800" b="1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706938" y="5799892"/>
            <a:ext cx="70494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34</a:t>
            </a:r>
            <a:r>
              <a:rPr lang="en-US" sz="6000" b="1" baseline="30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6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en-US" sz="6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910</TotalTime>
  <Words>46</Words>
  <Application>Microsoft Office PowerPoint</Application>
  <PresentationFormat>Custom</PresentationFormat>
  <Paragraphs>15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149</cp:revision>
  <dcterms:created xsi:type="dcterms:W3CDTF">2022-07-10T01:37:20Z</dcterms:created>
  <dcterms:modified xsi:type="dcterms:W3CDTF">2022-08-08T14:50:57Z</dcterms:modified>
</cp:coreProperties>
</file>