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1496982" y="1600200"/>
            <a:ext cx="1405064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quan sát bảng dự báo thời tiết dưới đây và trả lời câu hỏi: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496982" y="4935954"/>
            <a:ext cx="70494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Buổi sáng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nhiệt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 là bao nhiêu?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982248"/>
              </p:ext>
            </p:extLst>
          </p:nvPr>
        </p:nvGraphicFramePr>
        <p:xfrm>
          <a:off x="1425756" y="2743200"/>
          <a:ext cx="13944600" cy="1706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8920"/>
                <a:gridCol w="2788920"/>
                <a:gridCol w="2788920"/>
                <a:gridCol w="2788920"/>
                <a:gridCol w="2788920"/>
              </a:tblGrid>
              <a:tr h="830580"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Buổi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Sáng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Trưa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Chiều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Tối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76300"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Nhiệt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độ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706938" y="5799892"/>
            <a:ext cx="7049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sz="60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6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46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155</cp:revision>
  <dcterms:created xsi:type="dcterms:W3CDTF">2022-07-10T01:37:20Z</dcterms:created>
  <dcterms:modified xsi:type="dcterms:W3CDTF">2022-08-08T14:50:41Z</dcterms:modified>
</cp:coreProperties>
</file>