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51046" r="76561" b="35217"/>
          <a:stretch/>
        </p:blipFill>
        <p:spPr bwMode="auto">
          <a:xfrm>
            <a:off x="1889919" y="2971800"/>
            <a:ext cx="2257698" cy="223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24400" y="2819400"/>
            <a:ext cx="783099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vàng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9319" y="4257180"/>
            <a:ext cx="75055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vàng là một phần tám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2214900" y="4031311"/>
            <a:ext cx="443403" cy="1349144"/>
            <a:chOff x="4922838" y="4550220"/>
            <a:chExt cx="443403" cy="1349144"/>
          </a:xfrm>
        </p:grpSpPr>
        <p:sp>
          <p:nvSpPr>
            <p:cNvPr id="16" name="TextBox 15"/>
            <p:cNvSpPr txBox="1"/>
            <p:nvPr/>
          </p:nvSpPr>
          <p:spPr>
            <a:xfrm>
              <a:off x="4922838" y="455022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37919" y="5222256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4922838" y="5222256"/>
              <a:ext cx="443403" cy="5072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2022-08-20T15:51:00Z</dcterms:modified>
</cp:coreProperties>
</file>