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37" t="44123" r="33815" b="31667"/>
          <a:stretch/>
        </p:blipFill>
        <p:spPr bwMode="auto">
          <a:xfrm>
            <a:off x="610169" y="2590800"/>
            <a:ext cx="3420500" cy="3316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507470" y="2569984"/>
            <a:ext cx="105156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 tròn bên có mấy bán kính? Nêu tên các bán kính đó?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56919" y="4060230"/>
            <a:ext cx="1046615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Hình tròn </a:t>
            </a:r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bên 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 3 bán kính. Gồm bán kính OM, ON, OP.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922</TotalTime>
  <Words>41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152</cp:revision>
  <dcterms:created xsi:type="dcterms:W3CDTF">2022-07-10T01:37:20Z</dcterms:created>
  <dcterms:modified xsi:type="dcterms:W3CDTF">2022-08-21T00:31:16Z</dcterms:modified>
</cp:coreProperties>
</file>