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98" t="44123" r="11953" b="31667"/>
          <a:stretch/>
        </p:blipFill>
        <p:spPr bwMode="auto">
          <a:xfrm>
            <a:off x="670719" y="2151974"/>
            <a:ext cx="3518206" cy="331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709319" y="2319754"/>
            <a:ext cx="10515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nãy nêu tên các bán kính của hình tròn bên.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56919" y="3810000"/>
            <a:ext cx="1042278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Tên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 bán kính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 tròn bên là: IA và IB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34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154</cp:revision>
  <dcterms:created xsi:type="dcterms:W3CDTF">2022-07-10T01:37:20Z</dcterms:created>
  <dcterms:modified xsi:type="dcterms:W3CDTF">2022-08-21T00:29:40Z</dcterms:modified>
</cp:coreProperties>
</file>