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3" t="44123" r="11953" b="31667"/>
          <a:stretch/>
        </p:blipFill>
        <p:spPr bwMode="auto">
          <a:xfrm>
            <a:off x="823119" y="2286000"/>
            <a:ext cx="3594888" cy="331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07470" y="2569984"/>
            <a:ext cx="10515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 hình bên, đoạn thẳng nào không phải là đường kính của hình tròn tâm I? vì sao?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6919" y="4060230"/>
            <a:ext cx="1046615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 hình bên, đoạn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thẳng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CD không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phải là đường kính của hình tròn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tâm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I. Vì nó không đi qua tâm I.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56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2022-08-21T00:33:42Z</dcterms:modified>
</cp:coreProperties>
</file>