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37" t="44123" r="33815" b="31667"/>
          <a:stretch/>
        </p:blipFill>
        <p:spPr bwMode="auto">
          <a:xfrm>
            <a:off x="1127919" y="2590800"/>
            <a:ext cx="3420500" cy="331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07470" y="2569984"/>
            <a:ext cx="10515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 hình bên, OP và MN, đâu là bán kính của hình tròn tâm 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56919" y="4060230"/>
            <a:ext cx="1046615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 hình bên,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OP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bán kính của hình tròn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tâm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41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2022-08-21T00:35:20Z</dcterms:modified>
</cp:coreProperties>
</file>