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4937919" y="2319754"/>
            <a:ext cx="10515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nãy nêu tên trung điểm của đoạn thẳng MN.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37" t="44123" r="34540" b="31667"/>
          <a:stretch/>
        </p:blipFill>
        <p:spPr bwMode="auto">
          <a:xfrm>
            <a:off x="1280319" y="2294354"/>
            <a:ext cx="3244051" cy="3316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987368" y="3810000"/>
            <a:ext cx="97637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Điểm O là trung điểm của đoạn thẳng MN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29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154</cp:revision>
  <dcterms:created xsi:type="dcterms:W3CDTF">2022-07-10T01:37:20Z</dcterms:created>
  <dcterms:modified xsi:type="dcterms:W3CDTF">2022-08-21T00:35:34Z</dcterms:modified>
</cp:coreProperties>
</file>