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758" y="-8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026" name="Picture 2" descr="7 mẫu cửa sổ đẹp phổ biến sẽ truyền cảm hứng cho bạ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119" y="2286000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299748" y="2387600"/>
            <a:ext cx="373820" cy="53860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en-US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61519" y="2418209"/>
            <a:ext cx="373820" cy="53860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en-US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32478" y="2398018"/>
            <a:ext cx="373820" cy="53860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en-US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80319" y="4307582"/>
            <a:ext cx="373820" cy="53860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en-US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42090" y="4338191"/>
            <a:ext cx="373820" cy="53860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en-US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13049" y="4318000"/>
            <a:ext cx="373820" cy="53860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en-US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93019" y="6212582"/>
            <a:ext cx="373820" cy="53860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en-US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54790" y="6243191"/>
            <a:ext cx="373820" cy="53860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en-US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25749" y="6223000"/>
            <a:ext cx="373820" cy="53860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en-US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237141" y="2383633"/>
            <a:ext cx="836877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Đố em c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ác hình bên, hình nào có dạng hình tứ giác.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453549" y="4023618"/>
            <a:ext cx="8076172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Hình số 1, 3, 4, 7, 8, 9 có dạng hình tứ giác.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922</TotalTime>
  <Words>53</Words>
  <Application>Microsoft Office PowerPoint</Application>
  <PresentationFormat>Custom</PresentationFormat>
  <Paragraphs>13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153</cp:revision>
  <dcterms:created xsi:type="dcterms:W3CDTF">2022-07-10T01:37:20Z</dcterms:created>
  <dcterms:modified xsi:type="dcterms:W3CDTF">2022-08-21T01:54:54Z</dcterms:modified>
</cp:coreProperties>
</file>