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8" d="100"/>
          <a:sy n="58" d="100"/>
        </p:scale>
        <p:origin x="-758"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21/8/2022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21/8/2022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050721"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TOÁN</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81619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1" name="TextBox 20"/>
          <p:cNvSpPr txBox="1"/>
          <p:nvPr/>
        </p:nvSpPr>
        <p:spPr>
          <a:xfrm>
            <a:off x="2970127" y="6324600"/>
            <a:ext cx="11830483"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Đố em c</a:t>
            </a:r>
            <a:r>
              <a:rPr lang="en-US" sz="3800" b="1" smtClean="0">
                <a:solidFill>
                  <a:srgbClr val="FF0000"/>
                </a:solidFill>
                <a:latin typeface="Times New Roman" pitchFamily="18" charset="0"/>
                <a:cs typeface="Times New Roman" pitchFamily="18" charset="0"/>
              </a:rPr>
              <a:t>ác đồ vật trên hình số mấy có dạng hình tứ giác</a:t>
            </a:r>
            <a:endParaRPr lang="en-US" sz="3800" b="1">
              <a:solidFill>
                <a:srgbClr val="FF0000"/>
              </a:solidFill>
              <a:latin typeface="Times New Roman" pitchFamily="18" charset="0"/>
              <a:cs typeface="Times New Roman" pitchFamily="18" charset="0"/>
            </a:endParaRPr>
          </a:p>
        </p:txBody>
      </p:sp>
      <p:pic>
        <p:nvPicPr>
          <p:cNvPr id="1026" name="Picture 2" descr="105+ Mẫu cửa sổ đẹp 2022 | Bằng Sắt, Gỗ, Nhựa, Nhôm Kính"/>
          <p:cNvPicPr>
            <a:picLocks noChangeAspect="1" noChangeArrowheads="1"/>
          </p:cNvPicPr>
          <p:nvPr/>
        </p:nvPicPr>
        <p:blipFill rotWithShape="1">
          <a:blip r:embed="rId2">
            <a:extLst>
              <a:ext uri="{28A0092B-C50C-407E-A947-70E740481C1C}">
                <a14:useLocalDpi xmlns:a14="http://schemas.microsoft.com/office/drawing/2010/main" val="0"/>
              </a:ext>
            </a:extLst>
          </a:blip>
          <a:srcRect l="2148" t="9393" r="53611" b="6871"/>
          <a:stretch/>
        </p:blipFill>
        <p:spPr bwMode="auto">
          <a:xfrm>
            <a:off x="1889919" y="1447800"/>
            <a:ext cx="2666998" cy="33668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nền Cửa Sổ Lục Giác Cửa Sổ Buổi Chiều Công Viên Không Có Hình ảnh Có Hình  ảnh Ảnh Nền, Cửa Sổ, Lưới, Sáu Sừng Vector để tải xuống miễn phí"/>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667" r="17979"/>
          <a:stretch/>
        </p:blipFill>
        <p:spPr bwMode="auto">
          <a:xfrm>
            <a:off x="5852319" y="1524000"/>
            <a:ext cx="3245576"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ỏa sức trang trí nhà bằng khung tranh lục giác"/>
          <p:cNvPicPr>
            <a:picLocks noChangeAspect="1" noChangeArrowheads="1"/>
          </p:cNvPicPr>
          <p:nvPr/>
        </p:nvPicPr>
        <p:blipFill rotWithShape="1">
          <a:blip r:embed="rId4">
            <a:extLst>
              <a:ext uri="{28A0092B-C50C-407E-A947-70E740481C1C}">
                <a14:useLocalDpi xmlns:a14="http://schemas.microsoft.com/office/drawing/2010/main" val="0"/>
              </a:ext>
            </a:extLst>
          </a:blip>
          <a:srcRect l="5303" t="17528" r="33671" b="46691"/>
          <a:stretch/>
        </p:blipFill>
        <p:spPr bwMode="auto">
          <a:xfrm>
            <a:off x="9586119" y="1524000"/>
            <a:ext cx="5458543" cy="32004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394420" y="4876800"/>
            <a:ext cx="1604927"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Hình 1</a:t>
            </a:r>
            <a:endParaRPr lang="en-US" sz="3800" b="1">
              <a:solidFill>
                <a:srgbClr val="FF0000"/>
              </a:solidFill>
              <a:latin typeface="Times New Roman" pitchFamily="18" charset="0"/>
              <a:cs typeface="Times New Roman" pitchFamily="18" charset="0"/>
            </a:endParaRPr>
          </a:p>
        </p:txBody>
      </p:sp>
      <p:sp>
        <p:nvSpPr>
          <p:cNvPr id="13" name="TextBox 12"/>
          <p:cNvSpPr txBox="1"/>
          <p:nvPr/>
        </p:nvSpPr>
        <p:spPr>
          <a:xfrm>
            <a:off x="6624551" y="4842708"/>
            <a:ext cx="1604927"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Hình 2</a:t>
            </a:r>
            <a:endParaRPr lang="en-US" sz="3800" b="1">
              <a:solidFill>
                <a:srgbClr val="FF0000"/>
              </a:solidFill>
              <a:latin typeface="Times New Roman" pitchFamily="18" charset="0"/>
              <a:cs typeface="Times New Roman" pitchFamily="18" charset="0"/>
            </a:endParaRPr>
          </a:p>
        </p:txBody>
      </p:sp>
      <p:sp>
        <p:nvSpPr>
          <p:cNvPr id="14" name="TextBox 13"/>
          <p:cNvSpPr txBox="1"/>
          <p:nvPr/>
        </p:nvSpPr>
        <p:spPr>
          <a:xfrm>
            <a:off x="11486392" y="4834016"/>
            <a:ext cx="1604927"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Hình 3</a:t>
            </a:r>
            <a:endParaRPr lang="en-US" sz="3800" b="1">
              <a:solidFill>
                <a:srgbClr val="FF0000"/>
              </a:solidFill>
              <a:latin typeface="Times New Roman" pitchFamily="18" charset="0"/>
              <a:cs typeface="Times New Roman" pitchFamily="18" charset="0"/>
            </a:endParaRPr>
          </a:p>
        </p:txBody>
      </p:sp>
      <p:sp>
        <p:nvSpPr>
          <p:cNvPr id="15" name="TextBox 14"/>
          <p:cNvSpPr txBox="1"/>
          <p:nvPr/>
        </p:nvSpPr>
        <p:spPr>
          <a:xfrm>
            <a:off x="4861719" y="7391400"/>
            <a:ext cx="6606296" cy="677108"/>
          </a:xfrm>
          <a:prstGeom prst="rect">
            <a:avLst/>
          </a:prstGeom>
          <a:noFill/>
        </p:spPr>
        <p:txBody>
          <a:bodyPr wrap="none" rtlCol="0">
            <a:spAutoFit/>
          </a:bodyPr>
          <a:lstStyle/>
          <a:p>
            <a:r>
              <a:rPr lang="en-US" sz="3800" b="1" smtClean="0">
                <a:solidFill>
                  <a:srgbClr val="0000FF"/>
                </a:solidFill>
                <a:latin typeface="Times New Roman" pitchFamily="18" charset="0"/>
                <a:cs typeface="Times New Roman" pitchFamily="18" charset="0"/>
              </a:rPr>
              <a:t>hình số 1 có dạng hình tứ giác.</a:t>
            </a:r>
            <a:endParaRPr lang="en-US"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924</TotalTime>
  <Words>38</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156</cp:revision>
  <dcterms:created xsi:type="dcterms:W3CDTF">2022-07-10T01:37:20Z</dcterms:created>
  <dcterms:modified xsi:type="dcterms:W3CDTF">2022-08-21T01:57:19Z</dcterms:modified>
</cp:coreProperties>
</file>