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289510" y="6543852"/>
            <a:ext cx="104967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 em các đồ vật trên, cái nào có dạng hình tròn?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Bộ đồ ăn 10 người 35 sản phẩm - Jasmine - Thôn Dã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4" t="35877" r="10010" b="13469"/>
          <a:stretch/>
        </p:blipFill>
        <p:spPr bwMode="auto">
          <a:xfrm>
            <a:off x="3337719" y="1905000"/>
            <a:ext cx="9220200" cy="463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6090" y="7446208"/>
            <a:ext cx="562525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 dĩa có dạng hình tròn.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30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2022-08-21T01:57:25Z</dcterms:modified>
</cp:coreProperties>
</file>