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1" name="Picture 2" descr="7 mẫu cửa sổ đẹp phổ biến sẽ truyền cảm hứng cho bạ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119" y="228600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299748" y="2387600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61519" y="2418209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32478" y="2398018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80319" y="4307582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42090" y="4338191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13049" y="4318000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3019" y="6212582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54790" y="6243191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25749" y="6223000"/>
            <a:ext cx="373820" cy="53860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en-US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37141" y="2383633"/>
            <a:ext cx="836877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Đố em c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ác hình bên, hình nào có các hình nhỏ bên trong có dạng hình vuông.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31505" y="4512558"/>
            <a:ext cx="807617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Hình số 2, 7, 8 có các hình nhỏ bên trong có dạng hình vuông.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</TotalTime>
  <Words>57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2022-08-21T01:56:58Z</dcterms:modified>
</cp:coreProperties>
</file>