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0" name="TextBox 19"/>
          <p:cNvSpPr txBox="1"/>
          <p:nvPr/>
        </p:nvSpPr>
        <p:spPr>
          <a:xfrm>
            <a:off x="7237141" y="2383633"/>
            <a:ext cx="836877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Đố em 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 bêncó mấy hình tứ giác? Nêu tên các hình đó?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7453549" y="4023618"/>
            <a:ext cx="8076172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Có 3 hình tứ giác: ABCD; ABED; ABEC 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05" t="44630" r="18412" b="32777"/>
          <a:stretch/>
        </p:blipFill>
        <p:spPr bwMode="auto">
          <a:xfrm>
            <a:off x="1051719" y="2383633"/>
            <a:ext cx="5884262" cy="338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969</TotalTime>
  <Words>37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156</cp:revision>
  <dcterms:created xsi:type="dcterms:W3CDTF">2022-07-10T01:37:20Z</dcterms:created>
  <dcterms:modified xsi:type="dcterms:W3CDTF">2022-08-21T02:52:16Z</dcterms:modified>
</cp:coreProperties>
</file>