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21/8/2022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5236910" y="0"/>
            <a:ext cx="5492209" cy="930735"/>
            <a:chOff x="4539228" y="172432"/>
            <a:chExt cx="5399539" cy="930735"/>
          </a:xfrm>
        </p:grpSpPr>
        <p:grpSp>
          <p:nvGrpSpPr>
            <p:cNvPr id="3" name="Group 2"/>
            <p:cNvGrpSpPr/>
            <p:nvPr/>
          </p:nvGrpSpPr>
          <p:grpSpPr>
            <a:xfrm>
              <a:off x="4539228" y="172432"/>
              <a:ext cx="5399539" cy="930735"/>
              <a:chOff x="4539228" y="172432"/>
              <a:chExt cx="5399539" cy="930735"/>
            </a:xfrm>
          </p:grpSpPr>
          <p:sp>
            <p:nvSpPr>
              <p:cNvPr id="5" name="TextBox 4"/>
              <p:cNvSpPr txBox="1"/>
              <p:nvPr/>
            </p:nvSpPr>
            <p:spPr>
              <a:xfrm>
                <a:off x="4539228" y="172432"/>
                <a:ext cx="539953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8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28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6718466" y="641502"/>
                <a:ext cx="1050721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TOÁN</a:t>
                </a:r>
                <a:endParaRPr lang="en-US" sz="24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4" name="Straight Connector 3"/>
            <p:cNvCxnSpPr/>
            <p:nvPr/>
          </p:nvCxnSpPr>
          <p:spPr>
            <a:xfrm>
              <a:off x="6830837" y="1051559"/>
              <a:ext cx="816199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TextBox 20"/>
          <p:cNvSpPr txBox="1"/>
          <p:nvPr/>
        </p:nvSpPr>
        <p:spPr>
          <a:xfrm>
            <a:off x="7237141" y="2383633"/>
            <a:ext cx="83687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Đố em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 bên có mấy hình tam giác? Nêu tên các hình đó?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453549" y="4023618"/>
            <a:ext cx="8076172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 3 hình tam giác: ACD; ABC; BEC</a:t>
            </a:r>
            <a:endParaRPr lang="en-US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5" t="44630" r="18412" b="32777"/>
          <a:stretch/>
        </p:blipFill>
        <p:spPr bwMode="auto">
          <a:xfrm>
            <a:off x="1051719" y="2383633"/>
            <a:ext cx="5884262" cy="3386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973</TotalTime>
  <Words>38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153</cp:revision>
  <dcterms:created xsi:type="dcterms:W3CDTF">2022-07-10T01:37:20Z</dcterms:created>
  <dcterms:modified xsi:type="dcterms:W3CDTF">2022-08-21T02:54:02Z</dcterms:modified>
</cp:coreProperties>
</file>