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58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2302056" y="4800600"/>
            <a:ext cx="121920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 em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vuông và hình chữ nhật giống nhau và khác nhau như thế nào?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17305" y="6324600"/>
            <a:ext cx="1113782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Giống nhau: </a:t>
            </a:r>
            <a:r>
              <a:rPr lang="en-US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ều có 4 cạnh và có 4 góc vuông.</a:t>
            </a:r>
          </a:p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Khác nhau: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hình vuông có 4 cạnh bằng nhau, còn hình chữ nhật có 2 cạnh dài (chiều dài) và 2 cạnh ngắn hơn (chiều rộng).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18" t="42963" r="51227" b="38889"/>
          <a:stretch/>
        </p:blipFill>
        <p:spPr bwMode="auto">
          <a:xfrm>
            <a:off x="2042319" y="1524000"/>
            <a:ext cx="12212812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966</TotalTime>
  <Words>71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160</cp:revision>
  <dcterms:created xsi:type="dcterms:W3CDTF">2022-07-10T01:37:20Z</dcterms:created>
  <dcterms:modified xsi:type="dcterms:W3CDTF">2022-08-21T02:47:16Z</dcterms:modified>
</cp:coreProperties>
</file>