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3199357" y="4953000"/>
            <a:ext cx="1039739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 hãy nêu tên hình cữ nhất và hình vuông trên.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568049" y="6096000"/>
            <a:ext cx="4687886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chữ nhật ABCD</a:t>
            </a:r>
          </a:p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vuông EGHI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30371" r="6953" b="50926"/>
          <a:stretch/>
        </p:blipFill>
        <p:spPr bwMode="auto">
          <a:xfrm>
            <a:off x="2612772" y="1447800"/>
            <a:ext cx="11535812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926</TotalTime>
  <Words>28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157</cp:revision>
  <dcterms:created xsi:type="dcterms:W3CDTF">2022-07-10T01:37:20Z</dcterms:created>
  <dcterms:modified xsi:type="dcterms:W3CDTF">2022-08-21T02:06:58Z</dcterms:modified>
</cp:coreProperties>
</file>