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61" r:id="rId2"/>
  </p:sldIdLst>
  <p:sldSz cx="12192000" cy="6858000"/>
  <p:notesSz cx="6858000" cy="9144000"/>
  <p:embeddedFontLst>
    <p:embeddedFont>
      <p:font typeface="Calibri" pitchFamily="34" charset="0"/>
      <p:regular r:id="rId3"/>
      <p:bold r:id="rId4"/>
      <p:italic r:id="rId5"/>
      <p:boldItalic r:id="rId6"/>
    </p:embeddedFont>
    <p:embeddedFont>
      <p:font typeface="Tahoma" pitchFamily="34" charset="0"/>
      <p:regular r:id="rId7"/>
      <p:bold r:id="rId8"/>
    </p:embeddedFont>
    <p:embeddedFont>
      <p:font typeface="Calibri Light" pitchFamily="34" charset="0"/>
      <p:regular r:id="rId9"/>
      <p:italic r:id="rId1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2" autoAdjust="0"/>
    <p:restoredTop sz="94660"/>
  </p:normalViewPr>
  <p:slideViewPr>
    <p:cSldViewPr snapToGrid="0">
      <p:cViewPr varScale="1">
        <p:scale>
          <a:sx n="85" d="100"/>
          <a:sy n="85" d="100"/>
        </p:scale>
        <p:origin x="-514"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font" Target="fonts/font6.fntdata"/><Relationship Id="rId13" Type="http://schemas.openxmlformats.org/officeDocument/2006/relationships/theme" Target="theme/theme1.xml"/><Relationship Id="rId3" Type="http://schemas.openxmlformats.org/officeDocument/2006/relationships/font" Target="fonts/font1.fntdata"/><Relationship Id="rId7" Type="http://schemas.openxmlformats.org/officeDocument/2006/relationships/font" Target="fonts/font5.fntdata"/><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4.fntdata"/><Relationship Id="rId11" Type="http://schemas.openxmlformats.org/officeDocument/2006/relationships/presProps" Target="presProps.xml"/><Relationship Id="rId5" Type="http://schemas.openxmlformats.org/officeDocument/2006/relationships/font" Target="fonts/font3.fntdata"/><Relationship Id="rId10" Type="http://schemas.openxmlformats.org/officeDocument/2006/relationships/font" Target="fonts/font8.fntdata"/><Relationship Id="rId4" Type="http://schemas.openxmlformats.org/officeDocument/2006/relationships/font" Target="fonts/font2.fntdata"/><Relationship Id="rId9" Type="http://schemas.openxmlformats.org/officeDocument/2006/relationships/font" Target="fonts/font7.fntdata"/><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6BD6654-EABA-4D43-B242-1901503660B0}"/>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xmlns="" id="{0B6AD251-B91D-4887-8919-58CDC7BBFA2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xmlns="" id="{1492773A-1A3F-4A5F-AA2A-06D1B12C37DC}"/>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5657942E-0216-4E73-9469-BD06EE69E83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B2EFCEDD-E322-4528-809E-927AD9DB1F6A}"/>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0497518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7CE4CDF-9377-4F86-B46F-33BC8DAEA07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A28FED7E-F2A8-453D-BCB3-ACA3563CC7D3}"/>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1CF352F8-7752-4F82-A9E7-CFD79C283902}"/>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2B11693F-8013-4256-B576-FF801C5978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9F2C84EE-0EA7-4D2E-B302-D8D5CF767CA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05821360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81D7811F-727A-422A-856F-45B85A048CD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E101C796-B81D-43EE-896E-3EB59839F3DB}"/>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D0EC6540-BD2C-4455-B4D8-7063E6928B92}"/>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1E695E79-46B2-48B8-AE93-859E6A9BD92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2013243C-CD0F-4CBD-92CF-AF92620E4EA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251963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72F2D6B-7123-4B3B-AC32-685E8AE379B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E447A6A9-6606-44AC-9DE6-29A785F6E9A2}"/>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6B97D520-3BDB-4985-8A7E-F62B683DE0D4}"/>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67CD17E4-2AD3-4063-A782-2D1CDBE5B6E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F9FAA97F-3BD0-4BF7-BA52-88C12A6A387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23619743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03DBE58-6367-480F-B114-9D9453EB5FF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xmlns="" id="{F62341E4-13FD-4E4D-BCDC-172FF360732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3AAAA12C-0861-47A8-9D17-937BBE3383B7}"/>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C289F8EC-A0B2-4839-A69F-66DFA17C9F8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xmlns="" id="{388BAD9D-D699-40B7-8265-B46F1B5E9B9F}"/>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86938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7425498-E59B-4365-B039-B64EB5D3CF1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DAF6F49C-58BF-4D7B-9C84-63D06B7772EC}"/>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AB23686-2A0F-4EDE-AEDB-C7BE06523A7D}"/>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3F8B2AD0-8538-41CF-8CC8-1B5916571A90}"/>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6" name="Footer Placeholder 5">
            <a:extLst>
              <a:ext uri="{FF2B5EF4-FFF2-40B4-BE49-F238E27FC236}">
                <a16:creationId xmlns:a16="http://schemas.microsoft.com/office/drawing/2014/main" xmlns="" id="{6FFF27B5-43C1-444C-A6AA-55120A32DD4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F5D84087-4038-4C19-B666-E249CDABB34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3893115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5D64570-5D27-4466-8233-DD4F39B10FD0}"/>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6CAEE3B-7890-46AE-910E-F9D5459440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xmlns="" id="{92917E56-156D-4906-84E0-EF0495AB222E}"/>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E0E54CDD-4E06-4DEB-A124-E88442860A5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xmlns="" id="{ED9B8601-3331-43DF-8132-C71CA580995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ECBA6251-AA48-4CDB-AAA5-3DED7C65751B}"/>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8" name="Footer Placeholder 7">
            <a:extLst>
              <a:ext uri="{FF2B5EF4-FFF2-40B4-BE49-F238E27FC236}">
                <a16:creationId xmlns:a16="http://schemas.microsoft.com/office/drawing/2014/main" xmlns="" id="{B1CAA3FA-8C90-41E1-AC36-9C0A670C632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xmlns="" id="{933059BD-871B-47CA-ABAB-70DB073D824B}"/>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14183823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0E405E4-F396-4E5A-A285-206342234A6B}"/>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5FF366B1-C31D-4A6A-9510-253737AA01B1}"/>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4" name="Footer Placeholder 3">
            <a:extLst>
              <a:ext uri="{FF2B5EF4-FFF2-40B4-BE49-F238E27FC236}">
                <a16:creationId xmlns:a16="http://schemas.microsoft.com/office/drawing/2014/main" xmlns="" id="{A8900E57-D687-422D-ACA8-81B6506B32D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xmlns="" id="{2624B204-01EE-4512-A2BC-0CC1DF799923}"/>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7319081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60D54D5F-5D58-4673-A9CA-88693466F8B1}"/>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3" name="Footer Placeholder 2">
            <a:extLst>
              <a:ext uri="{FF2B5EF4-FFF2-40B4-BE49-F238E27FC236}">
                <a16:creationId xmlns:a16="http://schemas.microsoft.com/office/drawing/2014/main" xmlns="" id="{623043EF-4A15-42AF-BAF6-7AB80E498973}"/>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xmlns="" id="{212D0172-28B8-4776-A0D4-225DE6C89EC5}"/>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472245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3223F20-7D14-454E-B82B-20FBFD00583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xmlns="" id="{ABEDB786-11E5-40B4-BF3A-0A5A1E6EF18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ADE334AB-D125-4FDC-A811-BF96C4CF95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56A80024-9F5C-4D08-B84F-8A9F76BE20FC}"/>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6" name="Footer Placeholder 5">
            <a:extLst>
              <a:ext uri="{FF2B5EF4-FFF2-40B4-BE49-F238E27FC236}">
                <a16:creationId xmlns:a16="http://schemas.microsoft.com/office/drawing/2014/main" xmlns="" id="{27A32996-E7F3-4A93-98A8-831606F8433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59000E66-5073-421D-AD6E-A3C6BF9D2B99}"/>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4835080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39613C9-F342-4F39-99B8-1B90FC59DAA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xmlns="" id="{5BA99DF1-5BF9-4A5C-8BF6-C3B2057813E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xmlns="" id="{FA025FA8-0526-4346-BFC7-65403D5BDB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xmlns="" id="{0A3DE936-98AE-4081-B8E7-202DF494A013}"/>
              </a:ext>
            </a:extLst>
          </p:cNvPr>
          <p:cNvSpPr>
            <a:spLocks noGrp="1"/>
          </p:cNvSpPr>
          <p:nvPr>
            <p:ph type="dt" sz="half" idx="10"/>
          </p:nvPr>
        </p:nvSpPr>
        <p:spPr/>
        <p:txBody>
          <a:bodyPr/>
          <a:lstStyle/>
          <a:p>
            <a:fld id="{570635D2-1FD4-42FB-A3A0-B9DFEF7C7F90}" type="datetimeFigureOut">
              <a:rPr lang="en-US" smtClean="0"/>
              <a:t>21/8/2022</a:t>
            </a:fld>
            <a:endParaRPr lang="en-US"/>
          </a:p>
        </p:txBody>
      </p:sp>
      <p:sp>
        <p:nvSpPr>
          <p:cNvPr id="6" name="Footer Placeholder 5">
            <a:extLst>
              <a:ext uri="{FF2B5EF4-FFF2-40B4-BE49-F238E27FC236}">
                <a16:creationId xmlns:a16="http://schemas.microsoft.com/office/drawing/2014/main" xmlns="" id="{278F3DD2-7DE9-4489-910C-59CE692CD9D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xmlns="" id="{ACE0DFFA-175F-4C77-91A4-DB8C204636EE}"/>
              </a:ext>
            </a:extLst>
          </p:cNvPr>
          <p:cNvSpPr>
            <a:spLocks noGrp="1"/>
          </p:cNvSpPr>
          <p:nvPr>
            <p:ph type="sldNum" sz="quarter" idx="12"/>
          </p:nvPr>
        </p:nvSpPr>
        <p:spPr/>
        <p:txBody>
          <a:bodyPr/>
          <a:lstStyle/>
          <a:p>
            <a:fld id="{CC8A4EFB-0D95-4D66-8DB7-7B35D2AA263F}" type="slidenum">
              <a:rPr lang="en-US" smtClean="0"/>
              <a:t>‹#›</a:t>
            </a:fld>
            <a:endParaRPr lang="en-US"/>
          </a:p>
        </p:txBody>
      </p:sp>
    </p:spTree>
    <p:extLst>
      <p:ext uri="{BB962C8B-B14F-4D97-AF65-F5344CB8AC3E}">
        <p14:creationId xmlns:p14="http://schemas.microsoft.com/office/powerpoint/2010/main" val="30099923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2F8DF80-5E69-48EB-9390-9178CF9CBB0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547227BE-2C9B-4023-BE30-A43BBAE7BFA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BF15CF-DDEC-40BF-B48D-B7B57876A04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70635D2-1FD4-42FB-A3A0-B9DFEF7C7F90}" type="datetimeFigureOut">
              <a:rPr lang="en-US" smtClean="0"/>
              <a:t>21/8/2022</a:t>
            </a:fld>
            <a:endParaRPr lang="en-US"/>
          </a:p>
        </p:txBody>
      </p:sp>
      <p:sp>
        <p:nvSpPr>
          <p:cNvPr id="5" name="Footer Placeholder 4">
            <a:extLst>
              <a:ext uri="{FF2B5EF4-FFF2-40B4-BE49-F238E27FC236}">
                <a16:creationId xmlns:a16="http://schemas.microsoft.com/office/drawing/2014/main" xmlns="" id="{6166434F-C472-42AA-B7F9-778250EE2F4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xmlns="" id="{2D06E6B8-E79C-41EA-A055-7A235E74188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8A4EFB-0D95-4D66-8DB7-7B35D2AA263F}" type="slidenum">
              <a:rPr lang="en-US" smtClean="0"/>
              <a:t>‹#›</a:t>
            </a:fld>
            <a:endParaRPr lang="en-US"/>
          </a:p>
        </p:txBody>
      </p:sp>
    </p:spTree>
    <p:extLst>
      <p:ext uri="{BB962C8B-B14F-4D97-AF65-F5344CB8AC3E}">
        <p14:creationId xmlns:p14="http://schemas.microsoft.com/office/powerpoint/2010/main" val="8356791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gif"/><Relationship Id="rId3" Type="http://schemas.openxmlformats.org/officeDocument/2006/relationships/image" Target="../media/image1.PNG"/><Relationship Id="rId7" Type="http://schemas.openxmlformats.org/officeDocument/2006/relationships/image" Target="../media/image5.gif"/><Relationship Id="rId12" Type="http://schemas.openxmlformats.org/officeDocument/2006/relationships/image" Target="../media/image10.jpeg"/><Relationship Id="rId2" Type="http://schemas.openxmlformats.org/officeDocument/2006/relationships/audio" Target="../media/audio1.wav"/><Relationship Id="rId16" Type="http://schemas.openxmlformats.org/officeDocument/2006/relationships/audio" Target="../media/audio1.wav"/><Relationship Id="rId1" Type="http://schemas.openxmlformats.org/officeDocument/2006/relationships/slideLayout" Target="../slideLayouts/slideLayout1.xml"/><Relationship Id="rId6" Type="http://schemas.openxmlformats.org/officeDocument/2006/relationships/image" Target="../media/image4.gif"/><Relationship Id="rId11" Type="http://schemas.openxmlformats.org/officeDocument/2006/relationships/image" Target="../media/image9.gif"/><Relationship Id="rId5" Type="http://schemas.openxmlformats.org/officeDocument/2006/relationships/image" Target="../media/image3.jpeg"/><Relationship Id="rId10" Type="http://schemas.openxmlformats.org/officeDocument/2006/relationships/image" Target="../media/image8.gif"/><Relationship Id="rId4" Type="http://schemas.openxmlformats.org/officeDocument/2006/relationships/image" Target="../media/image2.gif"/><Relationship Id="rId9" Type="http://schemas.openxmlformats.org/officeDocument/2006/relationships/image" Target="../media/image7.gi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44" name="Picture 43">
            <a:extLst>
              <a:ext uri="{FF2B5EF4-FFF2-40B4-BE49-F238E27FC236}">
                <a16:creationId xmlns:a16="http://schemas.microsoft.com/office/drawing/2014/main" xmlns="" id="{808B5389-96DF-4FAF-96B3-8993C7E5672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33082" y="-50426"/>
            <a:ext cx="1941429" cy="1856600"/>
          </a:xfrm>
          <a:prstGeom prst="rect">
            <a:avLst/>
          </a:prstGeom>
        </p:spPr>
      </p:pic>
      <p:sp>
        <p:nvSpPr>
          <p:cNvPr id="27" name="Rectangle: Folded Corner 26">
            <a:extLst>
              <a:ext uri="{FF2B5EF4-FFF2-40B4-BE49-F238E27FC236}">
                <a16:creationId xmlns:a16="http://schemas.microsoft.com/office/drawing/2014/main" xmlns="" id="{A468FF43-48BE-45C8-AE0E-72371E21D00D}"/>
              </a:ext>
            </a:extLst>
          </p:cNvPr>
          <p:cNvSpPr/>
          <p:nvPr/>
        </p:nvSpPr>
        <p:spPr>
          <a:xfrm>
            <a:off x="773210" y="275771"/>
            <a:ext cx="9622971" cy="1727200"/>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smtClean="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Hình</a:t>
            </a:r>
            <a:r>
              <a:rPr kumimoji="0" lang="en-US" sz="2800" b="1" i="0" u="none" strike="noStrike" kern="1200" cap="none" spc="0" normalizeH="0" noProof="0" smtClean="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rPr>
              <a:t> hộp chữ nhật và khối lập phương giống nhau và khác nhau như thế nào? </a:t>
            </a:r>
            <a:endParaRPr kumimoji="0" lang="en-US" sz="2800" b="1" i="0" u="none" strike="noStrike" kern="1200" cap="none" spc="0" normalizeH="0" baseline="0" noProof="0">
              <a:ln>
                <a:noFill/>
              </a:ln>
              <a:solidFill>
                <a:srgbClr val="FF0000"/>
              </a:solidFill>
              <a:effectLst/>
              <a:uLnTx/>
              <a:uFillTx/>
              <a:latin typeface="Tahoma" panose="020B0604030504040204" pitchFamily="34" charset="0"/>
              <a:ea typeface="Tahoma" panose="020B0604030504040204" pitchFamily="34" charset="0"/>
              <a:cs typeface="Tahoma" panose="020B0604030504040204" pitchFamily="34" charset="0"/>
            </a:endParaRPr>
          </a:p>
        </p:txBody>
      </p:sp>
      <p:sp>
        <p:nvSpPr>
          <p:cNvPr id="28" name="Rectangle: Folded Corner 27">
            <a:extLst>
              <a:ext uri="{FF2B5EF4-FFF2-40B4-BE49-F238E27FC236}">
                <a16:creationId xmlns:a16="http://schemas.microsoft.com/office/drawing/2014/main" xmlns="" id="{02105D08-1F14-416F-86C2-51DFEA1D8826}"/>
              </a:ext>
            </a:extLst>
          </p:cNvPr>
          <p:cNvSpPr/>
          <p:nvPr/>
        </p:nvSpPr>
        <p:spPr>
          <a:xfrm>
            <a:off x="507999" y="2131122"/>
            <a:ext cx="11256867" cy="2217609"/>
          </a:xfrm>
          <a:prstGeom prst="foldedCorner">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just">
              <a:defRPr/>
            </a:pPr>
            <a:r>
              <a:rPr lang="en-US" sz="2800" b="1">
                <a:solidFill>
                  <a:srgbClr val="0000FF"/>
                </a:solidFill>
                <a:latin typeface="Tahoma" panose="020B0604030504040204" pitchFamily="34" charset="0"/>
                <a:ea typeface="Tahoma" panose="020B0604030504040204" pitchFamily="34" charset="0"/>
                <a:cs typeface="Tahoma" panose="020B0604030504040204" pitchFamily="34" charset="0"/>
              </a:rPr>
              <a:t>Hình hộp chữ nhật và khối lập phương </a:t>
            </a:r>
            <a:r>
              <a:rPr lang="en-US" sz="2800" b="1">
                <a:solidFill>
                  <a:srgbClr val="0000FF"/>
                </a:solidFill>
                <a:latin typeface="Tahoma" panose="020B0604030504040204" pitchFamily="34" charset="0"/>
                <a:ea typeface="Tahoma" panose="020B0604030504040204" pitchFamily="34" charset="0"/>
                <a:cs typeface="Tahoma" panose="020B0604030504040204" pitchFamily="34" charset="0"/>
              </a:rPr>
              <a:t>giống </a:t>
            </a:r>
            <a:r>
              <a:rPr lang="en-US" sz="2800" b="1" smtClean="0">
                <a:solidFill>
                  <a:srgbClr val="0000FF"/>
                </a:solidFill>
                <a:latin typeface="Tahoma" panose="020B0604030504040204" pitchFamily="34" charset="0"/>
                <a:ea typeface="Tahoma" panose="020B0604030504040204" pitchFamily="34" charset="0"/>
                <a:cs typeface="Tahoma" panose="020B0604030504040204" pitchFamily="34" charset="0"/>
              </a:rPr>
              <a:t>nhau là đều có 8 đỉnh, 6 mặt và 12 cạnh. Còn khác nhau là các mặt của hình hộp chữ nhật là hình chữ nhật, còn các mặt của hình lập phương là các hình vuông bằng nhau</a:t>
            </a:r>
            <a:endParaRPr lang="en-US" sz="2800" b="1">
              <a:solidFill>
                <a:srgbClr val="0000FF"/>
              </a:solidFill>
              <a:latin typeface="Tahoma" panose="020B0604030504040204" pitchFamily="34" charset="0"/>
              <a:ea typeface="Tahoma" panose="020B0604030504040204" pitchFamily="34" charset="0"/>
              <a:cs typeface="Tahoma" panose="020B0604030504040204" pitchFamily="34" charset="0"/>
            </a:endParaRPr>
          </a:p>
        </p:txBody>
      </p:sp>
      <p:sp>
        <p:nvSpPr>
          <p:cNvPr id="33" name="Rectangle 32">
            <a:extLst>
              <a:ext uri="{FF2B5EF4-FFF2-40B4-BE49-F238E27FC236}">
                <a16:creationId xmlns:a16="http://schemas.microsoft.com/office/drawing/2014/main" xmlns="" id="{8A1AF95E-ACBD-46E9-8F43-1F6D65A0D221}"/>
              </a:ext>
            </a:extLst>
          </p:cNvPr>
          <p:cNvSpPr/>
          <p:nvPr/>
        </p:nvSpPr>
        <p:spPr>
          <a:xfrm rot="5600923">
            <a:off x="2831325" y="4994112"/>
            <a:ext cx="2438330" cy="250979"/>
          </a:xfrm>
          <a:prstGeom prst="rect">
            <a:avLst/>
          </a:prstGeom>
          <a:blipFill>
            <a:blip r:embed="rId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Arrow: Pentagon 30">
            <a:hlinkClick r:id="" action="ppaction://noaction"/>
            <a:extLst>
              <a:ext uri="{FF2B5EF4-FFF2-40B4-BE49-F238E27FC236}">
                <a16:creationId xmlns:a16="http://schemas.microsoft.com/office/drawing/2014/main" xmlns="" id="{AA693000-41B6-4481-BACC-F3E8F4F6DBBA}"/>
              </a:ext>
            </a:extLst>
          </p:cNvPr>
          <p:cNvSpPr/>
          <p:nvPr/>
        </p:nvSpPr>
        <p:spPr>
          <a:xfrm rot="586976" flipH="1">
            <a:off x="2801407" y="4069021"/>
            <a:ext cx="2310938" cy="899514"/>
          </a:xfrm>
          <a:prstGeom prst="homePlate">
            <a:avLst/>
          </a:prstGeom>
          <a:blipFill>
            <a:blip r:embed="rId5"/>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prstClr val="white"/>
                </a:solidFill>
                <a:effectLst/>
                <a:uLnTx/>
                <a:uFillTx/>
                <a:latin typeface="Tahoma" panose="020B0604030504040204" pitchFamily="34" charset="0"/>
                <a:ea typeface="Tahoma" panose="020B0604030504040204" pitchFamily="34" charset="0"/>
                <a:cs typeface="Tahoma" panose="020B0604030504040204" pitchFamily="34" charset="0"/>
              </a:rPr>
              <a:t>GO HOME</a:t>
            </a:r>
          </a:p>
        </p:txBody>
      </p:sp>
      <p:pic>
        <p:nvPicPr>
          <p:cNvPr id="35" name="Picture 34">
            <a:extLst>
              <a:ext uri="{FF2B5EF4-FFF2-40B4-BE49-F238E27FC236}">
                <a16:creationId xmlns:a16="http://schemas.microsoft.com/office/drawing/2014/main" xmlns="" id="{AD4177A1-A88F-4280-9343-2E28544658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574240" y="5457466"/>
            <a:ext cx="952500" cy="1019175"/>
          </a:xfrm>
          <a:prstGeom prst="rect">
            <a:avLst/>
          </a:prstGeom>
        </p:spPr>
      </p:pic>
      <p:sp>
        <p:nvSpPr>
          <p:cNvPr id="36" name="Flowchart: Summing Junction 35">
            <a:extLst>
              <a:ext uri="{FF2B5EF4-FFF2-40B4-BE49-F238E27FC236}">
                <a16:creationId xmlns:a16="http://schemas.microsoft.com/office/drawing/2014/main" xmlns="" id="{9A9D8C94-FF71-4542-A1F8-47F84D77E78E}"/>
              </a:ext>
            </a:extLst>
          </p:cNvPr>
          <p:cNvSpPr/>
          <p:nvPr/>
        </p:nvSpPr>
        <p:spPr>
          <a:xfrm>
            <a:off x="4025900" y="4194326"/>
            <a:ext cx="154406" cy="154406"/>
          </a:xfrm>
          <a:prstGeom prst="flowChartSummingJunction">
            <a:avLst/>
          </a:prstGeom>
          <a:gradFill flip="none" rotWithShape="1">
            <a:gsLst>
              <a:gs pos="0">
                <a:schemeClr val="bg1">
                  <a:lumMod val="65000"/>
                  <a:tint val="66000"/>
                  <a:satMod val="160000"/>
                </a:schemeClr>
              </a:gs>
              <a:gs pos="50000">
                <a:schemeClr val="bg1">
                  <a:lumMod val="65000"/>
                  <a:tint val="44500"/>
                  <a:satMod val="160000"/>
                </a:schemeClr>
              </a:gs>
              <a:gs pos="100000">
                <a:schemeClr val="bg1">
                  <a:lumMod val="65000"/>
                  <a:tint val="23500"/>
                  <a:satMod val="160000"/>
                </a:schemeClr>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38" name="Picture 37">
            <a:extLst>
              <a:ext uri="{FF2B5EF4-FFF2-40B4-BE49-F238E27FC236}">
                <a16:creationId xmlns:a16="http://schemas.microsoft.com/office/drawing/2014/main" xmlns="" id="{52D227BA-4253-4222-A515-03444C57CB2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02668" y="5154122"/>
            <a:ext cx="1164057" cy="1275986"/>
          </a:xfrm>
          <a:prstGeom prst="rect">
            <a:avLst/>
          </a:prstGeom>
        </p:spPr>
      </p:pic>
      <p:pic>
        <p:nvPicPr>
          <p:cNvPr id="45" name="Picture 44">
            <a:extLst>
              <a:ext uri="{FF2B5EF4-FFF2-40B4-BE49-F238E27FC236}">
                <a16:creationId xmlns:a16="http://schemas.microsoft.com/office/drawing/2014/main" xmlns="" id="{7ADCD335-3FE0-4DF0-AEE0-F01FB02593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3972260"/>
            <a:ext cx="1164057" cy="1275986"/>
          </a:xfrm>
          <a:prstGeom prst="rect">
            <a:avLst/>
          </a:prstGeom>
        </p:spPr>
      </p:pic>
      <p:pic>
        <p:nvPicPr>
          <p:cNvPr id="49" name="Picture 48">
            <a:extLst>
              <a:ext uri="{FF2B5EF4-FFF2-40B4-BE49-F238E27FC236}">
                <a16:creationId xmlns:a16="http://schemas.microsoft.com/office/drawing/2014/main" xmlns="" id="{431D4799-01BE-422D-9BB8-792204DC8F82}"/>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3009346" y="3437713"/>
            <a:ext cx="777978" cy="768642"/>
          </a:xfrm>
          <a:prstGeom prst="rect">
            <a:avLst/>
          </a:prstGeom>
        </p:spPr>
      </p:pic>
      <p:pic>
        <p:nvPicPr>
          <p:cNvPr id="51" name="Picture 50">
            <a:extLst>
              <a:ext uri="{FF2B5EF4-FFF2-40B4-BE49-F238E27FC236}">
                <a16:creationId xmlns:a16="http://schemas.microsoft.com/office/drawing/2014/main" xmlns="" id="{CE2D8554-4EA9-4489-87EE-9EE8BCAD807D}"/>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4557894" y="3664879"/>
            <a:ext cx="880161" cy="843194"/>
          </a:xfrm>
          <a:prstGeom prst="rect">
            <a:avLst/>
          </a:prstGeom>
        </p:spPr>
      </p:pic>
      <p:pic>
        <p:nvPicPr>
          <p:cNvPr id="53" name="Picture 52">
            <a:extLst>
              <a:ext uri="{FF2B5EF4-FFF2-40B4-BE49-F238E27FC236}">
                <a16:creationId xmlns:a16="http://schemas.microsoft.com/office/drawing/2014/main" xmlns="" id="{642873B8-CC7C-4CCD-B555-E79C2046F991}"/>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83321" y="3919037"/>
            <a:ext cx="495300" cy="438150"/>
          </a:xfrm>
          <a:prstGeom prst="rect">
            <a:avLst/>
          </a:prstGeom>
        </p:spPr>
      </p:pic>
      <p:pic>
        <p:nvPicPr>
          <p:cNvPr id="55" name="Picture 54">
            <a:extLst>
              <a:ext uri="{FF2B5EF4-FFF2-40B4-BE49-F238E27FC236}">
                <a16:creationId xmlns:a16="http://schemas.microsoft.com/office/drawing/2014/main" xmlns="" id="{BF1CB1F2-B380-48F5-8964-31095DE91B5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1050492" y="3822034"/>
            <a:ext cx="714375" cy="1190625"/>
          </a:xfrm>
          <a:prstGeom prst="rect">
            <a:avLst/>
          </a:prstGeom>
        </p:spPr>
      </p:pic>
      <p:pic>
        <p:nvPicPr>
          <p:cNvPr id="17" name="Picture 10" descr="Hộp quà bí ẩn -Tri ân khách hàng thân yêu WINVN | Lazada.vn"/>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l="2563" t="8296" r="2860" b="7082"/>
          <a:stretch/>
        </p:blipFill>
        <p:spPr bwMode="auto">
          <a:xfrm>
            <a:off x="10378621" y="4857395"/>
            <a:ext cx="1759930" cy="18694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071674"/>
      </p:ext>
    </p:extLst>
  </p:cSld>
  <p:clrMapOvr>
    <a:masterClrMapping/>
  </p:clrMapOvr>
  <mc:AlternateContent xmlns:mc="http://schemas.openxmlformats.org/markup-compatibility/2006" xmlns:p14="http://schemas.microsoft.com/office/powerpoint/2010/main">
    <mc:Choice Requires="p14">
      <p:transition p14:dur="0">
        <p:sndAc>
          <p:stSnd>
            <p:snd r:embed="rId2" name="chimes.wav"/>
          </p:stSnd>
        </p:sndAc>
      </p:transition>
    </mc:Choice>
    <mc:Fallback xmlns="">
      <p:transition>
        <p:sndAc>
          <p:stSnd>
            <p:snd r:embed="rId16" name="chimes.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8"/>
                                        </p:tgtEl>
                                        <p:attrNameLst>
                                          <p:attrName>style.visibility</p:attrName>
                                        </p:attrNameLst>
                                      </p:cBhvr>
                                      <p:to>
                                        <p:strVal val="visible"/>
                                      </p:to>
                                    </p:set>
                                    <p:animEffect transition="in" filter="fade">
                                      <p:cBhvr>
                                        <p:cTn id="14" dur="1000"/>
                                        <p:tgtEl>
                                          <p:spTgt spid="28"/>
                                        </p:tgtEl>
                                      </p:cBhvr>
                                    </p:animEffect>
                                    <p:anim calcmode="lin" valueType="num">
                                      <p:cBhvr>
                                        <p:cTn id="15" dur="1000" fill="hold"/>
                                        <p:tgtEl>
                                          <p:spTgt spid="28"/>
                                        </p:tgtEl>
                                        <p:attrNameLst>
                                          <p:attrName>ppt_x</p:attrName>
                                        </p:attrNameLst>
                                      </p:cBhvr>
                                      <p:tavLst>
                                        <p:tav tm="0">
                                          <p:val>
                                            <p:strVal val="#ppt_x"/>
                                          </p:val>
                                        </p:tav>
                                        <p:tav tm="100000">
                                          <p:val>
                                            <p:strVal val="#ppt_x"/>
                                          </p:val>
                                        </p:tav>
                                      </p:tavLst>
                                    </p:anim>
                                    <p:anim calcmode="lin" valueType="num">
                                      <p:cBhvr>
                                        <p:cTn id="16" dur="1000" fill="hold"/>
                                        <p:tgtEl>
                                          <p:spTgt spid="28"/>
                                        </p:tgtEl>
                                        <p:attrNameLst>
                                          <p:attrName>ppt_y</p:attrName>
                                        </p:attrNameLst>
                                      </p:cBhvr>
                                      <p:tavLst>
                                        <p:tav tm="0">
                                          <p:val>
                                            <p:strVal val="#ppt_y+.1"/>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chimes.wav"/>
                                        </p:tgtEl>
                                      </p:cMediaNode>
                                    </p:audio>
                                  </p:subTnLst>
                                </p:cTn>
                              </p:par>
                              <p:par>
                                <p:cTn id="17" presetID="10" presetClass="entr" presetSubtype="0" fill="hold" nodeType="with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fade">
                                      <p:cBhvr>
                                        <p:cTn id="19" dur="500"/>
                                        <p:tgtEl>
                                          <p:spTgt spid="53"/>
                                        </p:tgtEl>
                                      </p:cBhvr>
                                    </p:animEffect>
                                  </p:childTnLst>
                                </p:cTn>
                              </p:par>
                              <p:par>
                                <p:cTn id="20" presetID="10" presetClass="entr" presetSubtype="0" fill="hold" nodeType="withEffect">
                                  <p:stCondLst>
                                    <p:cond delay="0"/>
                                  </p:stCondLst>
                                  <p:childTnLst>
                                    <p:set>
                                      <p:cBhvr>
                                        <p:cTn id="21" dur="1" fill="hold">
                                          <p:stCondLst>
                                            <p:cond delay="0"/>
                                          </p:stCondLst>
                                        </p:cTn>
                                        <p:tgtEl>
                                          <p:spTgt spid="55"/>
                                        </p:tgtEl>
                                        <p:attrNameLst>
                                          <p:attrName>style.visibility</p:attrName>
                                        </p:attrNameLst>
                                      </p:cBhvr>
                                      <p:to>
                                        <p:strVal val="visible"/>
                                      </p:to>
                                    </p:set>
                                    <p:animEffect transition="in" filter="fade">
                                      <p:cBhvr>
                                        <p:cTn id="22"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TotalTime>
  <Words>70</Words>
  <Application>Microsoft Office PowerPoint</Application>
  <PresentationFormat>Custom</PresentationFormat>
  <Paragraphs>3</Paragraphs>
  <Slides>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vt:i4>
      </vt:variant>
    </vt:vector>
  </HeadingPairs>
  <TitlesOfParts>
    <vt:vector size="6" baseType="lpstr">
      <vt:lpstr>Arial</vt:lpstr>
      <vt:lpstr>Calibri</vt:lpstr>
      <vt:lpstr>Tahoma</vt:lpstr>
      <vt:lpstr>Calibri Light</vt: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vvxel</dc:creator>
  <cp:lastModifiedBy>Admin</cp:lastModifiedBy>
  <cp:revision>25</cp:revision>
  <dcterms:created xsi:type="dcterms:W3CDTF">2018-05-24T12:43:45Z</dcterms:created>
  <dcterms:modified xsi:type="dcterms:W3CDTF">2022-08-21T07:25:04Z</dcterms:modified>
</cp:coreProperties>
</file>