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ahoma" pitchFamily="34" charset="0"/>
      <p:regular r:id="rId7"/>
      <p:bold r:id="rId8"/>
    </p:embeddedFont>
    <p:embeddedFont>
      <p:font typeface="Calibri Light" pitchFamily="34" charset="0"/>
      <p:regular r:id="rId9"/>
      <p: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1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75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1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6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3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8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08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4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0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7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PNG"/><Relationship Id="rId7" Type="http://schemas.openxmlformats.org/officeDocument/2006/relationships/image" Target="../media/image5.gif"/><Relationship Id="rId12" Type="http://schemas.openxmlformats.org/officeDocument/2006/relationships/image" Target="../media/image10.jpeg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5" Type="http://schemas.openxmlformats.org/officeDocument/2006/relationships/image" Target="../media/image3.jpeg"/><Relationship Id="rId10" Type="http://schemas.openxmlformats.org/officeDocument/2006/relationships/image" Target="../media/image8.gif"/><Relationship Id="rId4" Type="http://schemas.openxmlformats.org/officeDocument/2006/relationships/image" Target="../media/image2.gif"/><Relationship Id="rId9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xmlns="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391664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Khối</a:t>
            </a:r>
            <a:r>
              <a:rPr kumimoji="0" lang="en-US" sz="3200" b="1" i="0" u="none" strike="noStrike" kern="1200" cap="none" spc="0" normalizeH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lập phương có mấy đỉnh, mấy mặt, mấy cạnh?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xmlns="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Khối</a:t>
            </a:r>
            <a:r>
              <a:rPr kumimoji="0" lang="en-US" sz="3200" b="1" i="0" u="none" strike="noStrike" kern="1200" cap="none" spc="0" normalizeH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lập phương có 8 đỉnh, 6 mặt và 12 cạnh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" action="ppaction://noaction"/>
            <a:extLst>
              <a:ext uri="{FF2B5EF4-FFF2-40B4-BE49-F238E27FC236}">
                <a16:creationId xmlns:a16="http://schemas.microsoft.com/office/drawing/2014/main" xmlns="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xmlns="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7" name="Picture 20" descr="Thẻ quà tặng quà Giáng sinh - Chấm trắng Hộp Quà với PNG Yêu Ảnh png tải về  - Miễn phí trong suốt Hộp png Tải về.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1" t="4115" r="14826" b="1675"/>
          <a:stretch/>
        </p:blipFill>
        <p:spPr bwMode="auto">
          <a:xfrm>
            <a:off x="10378621" y="4908111"/>
            <a:ext cx="1645920" cy="176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57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27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Tahoma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25</cp:revision>
  <dcterms:created xsi:type="dcterms:W3CDTF">2018-05-24T12:43:45Z</dcterms:created>
  <dcterms:modified xsi:type="dcterms:W3CDTF">2022-08-21T07:25:58Z</dcterms:modified>
</cp:coreProperties>
</file>