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ahoma" pitchFamily="34" charset="0"/>
      <p:regular r:id="rId7"/>
      <p:bold r:id="rId8"/>
    </p:embeddedFont>
    <p:embeddedFont>
      <p:font typeface="Calibri Light" pitchFamily="34" charset="0"/>
      <p:regular r:id="rId9"/>
      <p: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6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8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0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3" Type="http://schemas.openxmlformats.org/officeDocument/2006/relationships/image" Target="../media/image1.PNG"/><Relationship Id="rId7" Type="http://schemas.openxmlformats.org/officeDocument/2006/relationships/slide" Target="slide1.xml"/><Relationship Id="rId12" Type="http://schemas.openxmlformats.org/officeDocument/2006/relationships/image" Target="../media/image9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8.gif"/><Relationship Id="rId5" Type="http://schemas.openxmlformats.org/officeDocument/2006/relationships/image" Target="../media/image3.gif"/><Relationship Id="rId10" Type="http://schemas.openxmlformats.org/officeDocument/2006/relationships/image" Target="../media/image7.gif"/><Relationship Id="rId4" Type="http://schemas.openxmlformats.org/officeDocument/2006/relationships/image" Target="../media/image2.jpeg"/><Relationship Id="rId9" Type="http://schemas.openxmlformats.org/officeDocument/2006/relationships/image" Target="../media/image6.gif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ách Chọn Hộp Quà Sinh Nhật Sao Cho ý Nghĩa Nhất -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9" r="11669"/>
          <a:stretch/>
        </p:blipFill>
        <p:spPr bwMode="auto">
          <a:xfrm>
            <a:off x="10376716" y="4832493"/>
            <a:ext cx="1671247" cy="191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xmlns="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8644965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kumimoji="0" lang="en-US" sz="3200" b="1" i="0" u="none" strike="noStrike" kern="120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bên có dạng hình gì?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kumimoji="0" lang="en-US" sz="3200" b="1" i="0" u="none" strike="noStrike" kern="1200" cap="none" spc="0" normalizeH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hộp chữ nhật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7" action="ppaction://hlinksldjump"/>
            <a:extLst>
              <a:ext uri="{FF2B5EF4-FFF2-40B4-BE49-F238E27FC236}">
                <a16:creationId xmlns:a16="http://schemas.microsoft.com/office/drawing/2014/main" xmlns="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xmlns="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026" name="Picture 2" descr="Tại sao in hộp giấy có dạng hình hộp chữ nhật?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7" t="17550" r="13724" b="19022"/>
          <a:stretch/>
        </p:blipFill>
        <p:spPr bwMode="auto">
          <a:xfrm>
            <a:off x="8563334" y="616430"/>
            <a:ext cx="3368088" cy="225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Tahoma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24</cp:revision>
  <dcterms:created xsi:type="dcterms:W3CDTF">2018-05-24T12:43:45Z</dcterms:created>
  <dcterms:modified xsi:type="dcterms:W3CDTF">2022-08-21T07:20:25Z</dcterms:modified>
</cp:coreProperties>
</file>