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3858637" y="3776754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298013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153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1592793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123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163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298014" y="4336099"/>
              <a:ext cx="8002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123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17 </a:t>
              </a:r>
              <a:r>
                <a:rPr lang="en-US" sz="32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en-US" sz="32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9=?</a:t>
              </a:r>
              <a:endParaRPr lang="en-US" sz="32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73</cp:revision>
  <dcterms:created xsi:type="dcterms:W3CDTF">2018-01-28T07:11:08Z</dcterms:created>
  <dcterms:modified xsi:type="dcterms:W3CDTF">2022-08-21T09:33:35Z</dcterms:modified>
</cp:coreProperties>
</file>