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2" r:id="rId2"/>
  </p:sldIdLst>
  <p:sldSz cx="12192000" cy="6858000"/>
  <p:notesSz cx="6858000" cy="9144000"/>
  <p:embeddedFontLst>
    <p:embeddedFont>
      <p:font typeface="Calibri" pitchFamily="34" charset="0"/>
      <p:regular r:id="rId3"/>
      <p:bold r:id="rId4"/>
      <p:italic r:id="rId5"/>
      <p:boldItalic r:id="rId6"/>
    </p:embeddedFont>
    <p:embeddedFont>
      <p:font typeface="Calibri Light" pitchFamily="34" charset="0"/>
      <p:regular r:id="rId7"/>
      <p:italic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6189"/>
    <a:srgbClr val="FCDC22"/>
    <a:srgbClr val="FBDA21"/>
    <a:srgbClr val="FBE230"/>
    <a:srgbClr val="FF0300"/>
    <a:srgbClr val="FF0000"/>
    <a:srgbClr val="4B731F"/>
    <a:srgbClr val="860000"/>
    <a:srgbClr val="E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162" autoAdjust="0"/>
    <p:restoredTop sz="94660"/>
  </p:normalViewPr>
  <p:slideViewPr>
    <p:cSldViewPr snapToGrid="0">
      <p:cViewPr varScale="1">
        <p:scale>
          <a:sx n="85" d="100"/>
          <a:sy n="85" d="100"/>
        </p:scale>
        <p:origin x="-648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theme" Target="theme/theme1.xml"/><Relationship Id="rId5" Type="http://schemas.openxmlformats.org/officeDocument/2006/relationships/font" Target="fonts/font3.fntdata"/><Relationship Id="rId10" Type="http://schemas.openxmlformats.org/officeDocument/2006/relationships/viewProps" Target="viewProps.xml"/><Relationship Id="rId4" Type="http://schemas.openxmlformats.org/officeDocument/2006/relationships/font" Target="fonts/font2.fntdata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1813453-03E5-446C-8EFE-AFB68EB874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F1E4D805-86B9-435C-99C1-65AE63E28D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B01B533-E632-4315-B3FD-8D7A361D8A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0412E30-B00E-4F97-87E8-A21741F1D7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AE17D20-A33D-47D6-BCE5-BD1BFB46A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735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D8C402B-E5C2-4B64-AC86-E8BBC805C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18817C1F-0965-4CBE-B8BD-08A6CC14EA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E3AB84C-6736-4357-9F21-E89ACC3AC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7E4744A-A472-4774-8498-354BAC3FF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715DDDF-005B-47FA-83AF-C1B011A6EA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836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BE482865-CB6A-4249-B90C-40F1FB9266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E0A11159-9FB9-4199-9E37-6BEEF46086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C41C279-D2B6-4A74-8CE5-49FBE52171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DA48E3D-C212-4072-9DF4-2F17252C0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678F69F-9C45-4CCB-B844-8CBA34C3B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61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8349597-126E-4120-B867-7061857E82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DEBDF54-E964-4BAB-BC54-BFAB167679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C703D11-C40A-445B-971F-464ECFDA0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7369D4C-2415-4662-B1E3-6E11CF940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DA2C74B-A65C-48F9-B99E-3B78737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492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95FCC85-7140-4F9A-8573-CEA3E8708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7195D08-E542-4EFA-A189-12DC5E6CF0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4685B2E-5558-4AB2-8EE7-CDDF2D523C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5F76913-D56C-42A8-A6CD-B859FDFAA6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9C9D959-971E-4635-9481-C1D750064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9427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E8873F5-9EF0-4D12-90A5-668DD8DE7D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032F9CA-2836-4ACD-A8D4-1C96E4D40A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620C9C04-5D06-4911-A127-EF8EB17C7A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02CD891-6B8E-4F03-B2F4-4315C2441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919B1797-B54C-4027-91A1-573DDFB887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8680102E-680A-47D8-855C-B24C53850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838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F2C4F1-59B4-432E-A036-AC81128B6D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6B835EF-A9C8-42ED-A3D9-7A3A4A9552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95EC655-D851-4A3B-ABD4-E480B5E333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2D4163A0-EF1D-45C6-A429-21F420604F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1FD3AD5B-F5A4-471C-9729-A13BA6FA8A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9006E56A-EE4B-4B8C-AFCF-EC9BE8D8FE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C848B326-BFFA-421E-9073-188BB76B8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DD136673-929A-44F1-8278-32DF77CDC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0153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3EF587F-10E7-4665-8D6D-7091E4873C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27D82667-5059-44C5-8784-F8DADD4DAF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76339A59-0444-43C2-B0BB-4C690753D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A0D3CC85-D3E5-411F-95D4-75742C59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308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CBDBBD75-4237-4725-BEC8-8628A69CC2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CAF7D698-5A82-4686-B1DE-FE85F340AF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81F1862C-4D6E-4D41-A62E-ACD33B1C58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10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EC8E009-4AE9-4EBC-A758-649AA805AE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C36CB7A-D042-47B0-8025-ADD90A07BD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118CA666-120A-4CBD-B774-DAB86D4B67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1D428ED3-8FF3-4A73-A506-B480DEC5C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8F8237B3-57E8-4EB5-A0F9-90CB70F8D7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D14E21F-BD6F-48D2-9997-0E958A1B1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3993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7A8FD08-BC58-4435-9757-D4699F46E4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24B9F57A-1C41-4D62-91EB-E6470353F82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E48C48B6-BA3F-42EB-B36C-82AC7850F2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69D32DDD-A379-4233-B079-552532734D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5B10B41-CBE6-4FBD-8A12-CB9BBAE473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A0D0B49-E809-49DF-9E39-E0C9E853A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432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7C1554BB-812D-4631-B3E9-9B5E2ED0C4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0B4EF92-EBC8-4F88-A382-569F0D3A0D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65FDFB6-E2FF-491D-B0B2-727EE89817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C5958B-FD71-488F-B66A-09F8133AB5B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B16332F-DAB3-4388-A5A0-DFC2DFF3C9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EE5DE4B-AE17-4852-9628-5351426FAC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744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E0E6F43A-EFE3-4E82-B0CD-B8FD1D1699F9}"/>
              </a:ext>
            </a:extLst>
          </p:cNvPr>
          <p:cNvSpPr/>
          <p:nvPr/>
        </p:nvSpPr>
        <p:spPr>
          <a:xfrm>
            <a:off x="422703" y="319983"/>
            <a:ext cx="11346594" cy="6218034"/>
          </a:xfrm>
          <a:prstGeom prst="rect">
            <a:avLst/>
          </a:prstGeom>
          <a:solidFill>
            <a:schemeClr val="bg1">
              <a:alpha val="5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4BA3731C-3803-46C7-AE5D-EB872650DAB9}"/>
              </a:ext>
            </a:extLst>
          </p:cNvPr>
          <p:cNvGrpSpPr/>
          <p:nvPr/>
        </p:nvGrpSpPr>
        <p:grpSpPr>
          <a:xfrm>
            <a:off x="8431358" y="3790950"/>
            <a:ext cx="1995316" cy="2017486"/>
            <a:chOff x="700467" y="3429000"/>
            <a:chExt cx="1995316" cy="2017486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xmlns="" id="{6CBD55FA-19BB-4768-94AD-25C3E541B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467" y="3429000"/>
              <a:ext cx="1995316" cy="2017486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64A237FD-083F-4210-9D5F-09A7A775E8D5}"/>
                </a:ext>
              </a:extLst>
            </p:cNvPr>
            <p:cNvSpPr txBox="1"/>
            <p:nvPr/>
          </p:nvSpPr>
          <p:spPr>
            <a:xfrm>
              <a:off x="1298013" y="4336099"/>
              <a:ext cx="8002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200" b="1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147</a:t>
              </a:r>
              <a:endParaRPr lang="en-US" sz="32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7DD0AE33-1DA1-4E0C-B2D0-351CF457D8A1}"/>
              </a:ext>
            </a:extLst>
          </p:cNvPr>
          <p:cNvGrpSpPr/>
          <p:nvPr/>
        </p:nvGrpSpPr>
        <p:grpSpPr>
          <a:xfrm>
            <a:off x="3851899" y="3790950"/>
            <a:ext cx="1995316" cy="2017486"/>
            <a:chOff x="700467" y="3429000"/>
            <a:chExt cx="1995316" cy="2017486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xmlns="" id="{A5A6F241-EFDC-45BC-B15F-D96462A2A5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467" y="3429000"/>
              <a:ext cx="1995316" cy="2017486"/>
            </a:xfrm>
            <a:prstGeom prst="rect">
              <a:avLst/>
            </a:prstGeom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E310D3BB-53C7-4199-89B6-3B8E57183A4D}"/>
                </a:ext>
              </a:extLst>
            </p:cNvPr>
            <p:cNvSpPr txBox="1"/>
            <p:nvPr/>
          </p:nvSpPr>
          <p:spPr>
            <a:xfrm>
              <a:off x="1298014" y="4336099"/>
              <a:ext cx="8002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200" b="1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128</a:t>
              </a:r>
              <a:endParaRPr lang="en-US" sz="32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xmlns="" id="{99424FD8-352E-4A7A-A619-D03BADA2C7ED}"/>
              </a:ext>
            </a:extLst>
          </p:cNvPr>
          <p:cNvGrpSpPr/>
          <p:nvPr/>
        </p:nvGrpSpPr>
        <p:grpSpPr>
          <a:xfrm>
            <a:off x="6156018" y="3790950"/>
            <a:ext cx="1995316" cy="2017486"/>
            <a:chOff x="700467" y="3429000"/>
            <a:chExt cx="1995316" cy="2017486"/>
          </a:xfrm>
        </p:grpSpPr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xmlns="" id="{A0199D7E-93F2-43AE-9F8D-C77F24B5C16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467" y="3429000"/>
              <a:ext cx="1995316" cy="2017486"/>
            </a:xfrm>
            <a:prstGeom prst="rect">
              <a:avLst/>
            </a:prstGeom>
          </p:spPr>
        </p:pic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xmlns="" id="{BD1A5D7A-21FC-468A-BEE5-9ABC9DA7EA13}"/>
                </a:ext>
              </a:extLst>
            </p:cNvPr>
            <p:cNvSpPr txBox="1"/>
            <p:nvPr/>
          </p:nvSpPr>
          <p:spPr>
            <a:xfrm>
              <a:off x="1298014" y="4336099"/>
              <a:ext cx="8002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200" b="1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134</a:t>
              </a:r>
              <a:endParaRPr lang="en-US" sz="32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xmlns="" id="{D8AB041A-3B33-4F9B-AC02-48BAC42D4297}"/>
              </a:ext>
            </a:extLst>
          </p:cNvPr>
          <p:cNvGrpSpPr/>
          <p:nvPr/>
        </p:nvGrpSpPr>
        <p:grpSpPr>
          <a:xfrm>
            <a:off x="1584206" y="3790950"/>
            <a:ext cx="1995316" cy="2017486"/>
            <a:chOff x="700467" y="3429000"/>
            <a:chExt cx="1995316" cy="2017486"/>
          </a:xfrm>
        </p:grpSpPr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xmlns="" id="{B18FDB75-F790-41B6-BCB8-A0D88C55EAA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467" y="3429000"/>
              <a:ext cx="1995316" cy="2017486"/>
            </a:xfrm>
            <a:prstGeom prst="rect">
              <a:avLst/>
            </a:prstGeom>
          </p:spPr>
        </p:pic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xmlns="" id="{392E02B4-42AD-4A75-A715-FA99CF44E153}"/>
                </a:ext>
              </a:extLst>
            </p:cNvPr>
            <p:cNvSpPr txBox="1"/>
            <p:nvPr/>
          </p:nvSpPr>
          <p:spPr>
            <a:xfrm>
              <a:off x="1298014" y="4336099"/>
              <a:ext cx="8002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200" b="1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120</a:t>
              </a:r>
              <a:endParaRPr lang="en-US" sz="32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xmlns="" id="{7A6453CF-BD46-4F20-8197-80821EAB8B2E}"/>
              </a:ext>
            </a:extLst>
          </p:cNvPr>
          <p:cNvGrpSpPr/>
          <p:nvPr/>
        </p:nvGrpSpPr>
        <p:grpSpPr>
          <a:xfrm>
            <a:off x="1930400" y="663984"/>
            <a:ext cx="9143085" cy="2017486"/>
            <a:chOff x="1930400" y="663984"/>
            <a:chExt cx="9143085" cy="2017486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xmlns="" id="{00597D2C-F7CC-4796-9272-EDE175F24214}"/>
                </a:ext>
              </a:extLst>
            </p:cNvPr>
            <p:cNvSpPr/>
            <p:nvPr/>
          </p:nvSpPr>
          <p:spPr>
            <a:xfrm>
              <a:off x="1930400" y="663984"/>
              <a:ext cx="9143085" cy="2017486"/>
            </a:xfrm>
            <a:prstGeom prst="rect">
              <a:avLst/>
            </a:prstGeom>
            <a:solidFill>
              <a:srgbClr val="FF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xmlns="" id="{BD53F101-3E09-48A7-9C1A-D241DC18E2BC}"/>
                </a:ext>
              </a:extLst>
            </p:cNvPr>
            <p:cNvSpPr/>
            <p:nvPr/>
          </p:nvSpPr>
          <p:spPr>
            <a:xfrm>
              <a:off x="2089599" y="794613"/>
              <a:ext cx="8824686" cy="1756228"/>
            </a:xfrm>
            <a:prstGeom prst="rect">
              <a:avLst/>
            </a:prstGeom>
            <a:solidFill>
              <a:srgbClr val="FF0000">
                <a:alpha val="50000"/>
              </a:srgbClr>
            </a:solidFill>
            <a:ln w="762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smtClean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21 </a:t>
              </a:r>
              <a:r>
                <a:rPr lang="en-US" sz="3200" b="1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x </a:t>
              </a:r>
              <a:r>
                <a:rPr lang="en-US" sz="3200" b="1" smtClean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7=?</a:t>
              </a:r>
              <a:endParaRPr lang="en-US" sz="32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27" name="Picture 26">
            <a:hlinkClick r:id="" action="ppaction://noaction"/>
            <a:extLst>
              <a:ext uri="{FF2B5EF4-FFF2-40B4-BE49-F238E27FC236}">
                <a16:creationId xmlns:a16="http://schemas.microsoft.com/office/drawing/2014/main" xmlns="" id="{B7655024-E3C4-4376-952D-D704763C38E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703" y="206830"/>
            <a:ext cx="2550840" cy="2550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14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597</TotalTime>
  <Words>8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vvxel</dc:creator>
  <cp:lastModifiedBy>Admin</cp:lastModifiedBy>
  <cp:revision>73</cp:revision>
  <dcterms:created xsi:type="dcterms:W3CDTF">2018-01-28T07:11:08Z</dcterms:created>
  <dcterms:modified xsi:type="dcterms:W3CDTF">2022-08-21T09:33:40Z</dcterms:modified>
</cp:coreProperties>
</file>