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906252" y="1905000"/>
            <a:ext cx="86068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hiện phép chia sau: 50 : 7 =? 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5131">
            <a:extLst>
              <a:ext uri="{FF2B5EF4-FFF2-40B4-BE49-F238E27FC236}">
                <a16:creationId xmlns="" xmlns:a16="http://schemas.microsoft.com/office/drawing/2014/main" id="{F83B38D8-D2E0-2AC8-13DA-8907EB182171}"/>
              </a:ext>
            </a:extLst>
          </p:cNvPr>
          <p:cNvSpPr txBox="1"/>
          <p:nvPr/>
        </p:nvSpPr>
        <p:spPr>
          <a:xfrm>
            <a:off x="7037216" y="3214605"/>
            <a:ext cx="103996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50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6FED405-8DB1-0711-5248-EAFF804E43C8}"/>
              </a:ext>
            </a:extLst>
          </p:cNvPr>
          <p:cNvSpPr/>
          <p:nvPr/>
        </p:nvSpPr>
        <p:spPr>
          <a:xfrm>
            <a:off x="7041787" y="3831105"/>
            <a:ext cx="941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49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Text Box 4">
            <a:extLst>
              <a:ext uri="{FF2B5EF4-FFF2-40B4-BE49-F238E27FC236}">
                <a16:creationId xmlns="" xmlns:a16="http://schemas.microsoft.com/office/drawing/2014/main" id="{8A1E2A61-7FF2-5F97-E929-951895535712}"/>
              </a:ext>
            </a:extLst>
          </p:cNvPr>
          <p:cNvSpPr txBox="1"/>
          <p:nvPr/>
        </p:nvSpPr>
        <p:spPr>
          <a:xfrm>
            <a:off x="7054487" y="4597130"/>
            <a:ext cx="4867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14" name="Straight Connector 13">
            <a:extLst>
              <a:ext uri="{FF2B5EF4-FFF2-40B4-BE49-F238E27FC236}">
                <a16:creationId xmlns="" xmlns:a16="http://schemas.microsoft.com/office/drawing/2014/main" id="{9A9F1909-81E1-1E24-8463-273CB1A1AC4F}"/>
              </a:ext>
            </a:extLst>
          </p:cNvPr>
          <p:cNvSpPr/>
          <p:nvPr/>
        </p:nvSpPr>
        <p:spPr>
          <a:xfrm>
            <a:off x="7120400" y="4529181"/>
            <a:ext cx="650430" cy="0"/>
          </a:xfrm>
          <a:prstGeom prst="line">
            <a:avLst/>
          </a:prstGeom>
          <a:ln>
            <a:solidFill>
              <a:srgbClr val="0000FF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sp>
      <p:sp>
        <p:nvSpPr>
          <p:cNvPr id="17" name="Text Box 5136">
            <a:extLst>
              <a:ext uri="{FF2B5EF4-FFF2-40B4-BE49-F238E27FC236}">
                <a16:creationId xmlns="" xmlns:a16="http://schemas.microsoft.com/office/drawing/2014/main" id="{4F215901-9FB8-F9DA-E21E-BE987E683314}"/>
              </a:ext>
            </a:extLst>
          </p:cNvPr>
          <p:cNvSpPr txBox="1"/>
          <p:nvPr/>
        </p:nvSpPr>
        <p:spPr>
          <a:xfrm>
            <a:off x="8160939" y="3886228"/>
            <a:ext cx="433317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031407" y="3283425"/>
            <a:ext cx="940005" cy="1276689"/>
            <a:chOff x="4847551" y="4099979"/>
            <a:chExt cx="940005" cy="1276689"/>
          </a:xfrm>
        </p:grpSpPr>
        <p:sp>
          <p:nvSpPr>
            <p:cNvPr id="22" name="Straight Connector 21">
              <a:extLst>
                <a:ext uri="{FF2B5EF4-FFF2-40B4-BE49-F238E27FC236}">
                  <a16:creationId xmlns="" xmlns:a16="http://schemas.microsoft.com/office/drawing/2014/main" id="{E668DBCE-E728-86F4-8984-765146A20F8B}"/>
                </a:ext>
              </a:extLst>
            </p:cNvPr>
            <p:cNvSpPr/>
            <p:nvPr/>
          </p:nvSpPr>
          <p:spPr>
            <a:xfrm flipH="1">
              <a:off x="4847551" y="4099979"/>
              <a:ext cx="1" cy="1276689"/>
            </a:xfrm>
            <a:prstGeom prst="line">
              <a:avLst/>
            </a:prstGeom>
            <a:ln>
              <a:solidFill>
                <a:srgbClr val="0000FF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7502FC96-9B13-6E67-92B0-EBBE7CB9EC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53277" y="4721606"/>
              <a:ext cx="934279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6882BA4-412C-8D0B-1669-ADD75E0CFD65}"/>
              </a:ext>
            </a:extLst>
          </p:cNvPr>
          <p:cNvSpPr/>
          <p:nvPr/>
        </p:nvSpPr>
        <p:spPr>
          <a:xfrm>
            <a:off x="8200484" y="3196646"/>
            <a:ext cx="530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5" name="Text Box 6">
            <a:extLst>
              <a:ext uri="{FF2B5EF4-FFF2-40B4-BE49-F238E27FC236}">
                <a16:creationId xmlns="" xmlns:a16="http://schemas.microsoft.com/office/drawing/2014/main" id="{39046CFD-921D-9A91-2338-C0DACFBDF828}"/>
              </a:ext>
            </a:extLst>
          </p:cNvPr>
          <p:cNvSpPr txBox="1"/>
          <p:nvPr/>
        </p:nvSpPr>
        <p:spPr>
          <a:xfrm>
            <a:off x="7359775" y="4598905"/>
            <a:ext cx="307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400" b="1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vi-VN" altLang="en-US" sz="44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25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2022-08-10T06:10:01Z</dcterms:modified>
</cp:coreProperties>
</file>