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1" name="TextBox 20"/>
          <p:cNvSpPr txBox="1"/>
          <p:nvPr/>
        </p:nvSpPr>
        <p:spPr>
          <a:xfrm>
            <a:off x="2575719" y="1721941"/>
            <a:ext cx="113954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35 : 2 là phép chia có dư đúng hay sai? Vì sao?</a:t>
            </a:r>
            <a:endParaRPr lang="en-US" sz="4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3906252" y="3511289"/>
            <a:ext cx="8153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Đúng, vì: 35 : 2 = 17 (dư 1)</a:t>
            </a:r>
            <a:endParaRPr lang="en-US" sz="44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904</TotalTime>
  <Words>37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150</cp:revision>
  <dcterms:created xsi:type="dcterms:W3CDTF">2022-07-10T01:37:20Z</dcterms:created>
  <dcterms:modified xsi:type="dcterms:W3CDTF">2022-08-10T06:06:41Z</dcterms:modified>
</cp:coreProperties>
</file>