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2575719" y="1721941"/>
            <a:ext cx="113954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48</a:t>
            </a:r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8 là phép chia có dư đúng hay sai? Vì sao?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06252" y="3511289"/>
            <a:ext cx="815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Sai, vì: 48 : 8 = 6</a:t>
            </a:r>
            <a:endParaRPr lang="en-US" sz="4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33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2022-08-10T06:07:55Z</dcterms:modified>
</cp:coreProperties>
</file>