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912829" y="2042705"/>
            <a:ext cx="68162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 hiện phép chia sau: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32885" y="3581400"/>
            <a:ext cx="47580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75 : 5 = </a:t>
            </a:r>
            <a:r>
              <a:rPr lang="en-US" sz="66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endParaRPr lang="en-US" sz="66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68215" y="358140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en-US" sz="66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21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2022-08-10T09:13:21Z</dcterms:modified>
</cp:coreProperties>
</file>